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4"/>
  </p:notesMasterIdLst>
  <p:handoutMasterIdLst>
    <p:handoutMasterId r:id="rId25"/>
  </p:handoutMasterIdLst>
  <p:sldIdLst>
    <p:sldId id="256" r:id="rId2"/>
    <p:sldId id="257" r:id="rId3"/>
    <p:sldId id="309" r:id="rId4"/>
    <p:sldId id="343" r:id="rId5"/>
    <p:sldId id="344" r:id="rId6"/>
    <p:sldId id="346" r:id="rId7"/>
    <p:sldId id="326" r:id="rId8"/>
    <p:sldId id="313" r:id="rId9"/>
    <p:sldId id="315" r:id="rId10"/>
    <p:sldId id="316" r:id="rId11"/>
    <p:sldId id="327" r:id="rId12"/>
    <p:sldId id="317" r:id="rId13"/>
    <p:sldId id="345" r:id="rId14"/>
    <p:sldId id="323" r:id="rId15"/>
    <p:sldId id="320" r:id="rId16"/>
    <p:sldId id="347" r:id="rId17"/>
    <p:sldId id="324" r:id="rId18"/>
    <p:sldId id="342" r:id="rId19"/>
    <p:sldId id="332" r:id="rId20"/>
    <p:sldId id="333" r:id="rId21"/>
    <p:sldId id="334" r:id="rId22"/>
    <p:sldId id="284" r:id="rId23"/>
  </p:sldIdLst>
  <p:sldSz cx="9144000" cy="5143500" type="screen16x9"/>
  <p:notesSz cx="6858000" cy="9144000"/>
  <p:embeddedFontLst>
    <p:embeddedFont>
      <p:font typeface="Berkshire Swash" panose="020B0604020202020204" charset="0"/>
      <p:regular r:id="rId26"/>
    </p:embeddedFont>
    <p:embeddedFont>
      <p:font typeface="Calibri" panose="020F0502020204030204" pitchFamily="34" charset="0"/>
      <p:regular r:id="rId27"/>
      <p:bold r:id="rId28"/>
      <p:italic r:id="rId29"/>
      <p:boldItalic r:id="rId30"/>
    </p:embeddedFont>
    <p:embeddedFont>
      <p:font typeface="Georgia" panose="02040502050405020303" pitchFamily="18" charset="0"/>
      <p:regular r:id="rId31"/>
      <p:bold r:id="rId32"/>
      <p:italic r:id="rId33"/>
      <p:boldItalic r:id="rId34"/>
    </p:embeddedFont>
    <p:embeddedFont>
      <p:font typeface="Livvic" pitchFamily="2" charset="0"/>
      <p:regular r:id="rId35"/>
      <p:bold r:id="rId36"/>
      <p:italic r:id="rId37"/>
      <p:boldItalic r:id="rId38"/>
    </p:embeddedFont>
    <p:embeddedFont>
      <p:font typeface="Merriweather" panose="00000500000000000000"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1A1A03-389F-499C-9496-C906A9214C4F}">
  <a:tblStyle styleId="{031A1A03-389F-499C-9496-C906A9214C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06" autoAdjust="0"/>
    <p:restoredTop sz="94660"/>
  </p:normalViewPr>
  <p:slideViewPr>
    <p:cSldViewPr snapToGrid="0">
      <p:cViewPr varScale="1">
        <p:scale>
          <a:sx n="89" d="100"/>
          <a:sy n="89" d="100"/>
        </p:scale>
        <p:origin x="396" y="90"/>
      </p:cViewPr>
      <p:guideLst/>
    </p:cSldViewPr>
  </p:slideViewPr>
  <p:notesTextViewPr>
    <p:cViewPr>
      <p:scale>
        <a:sx n="1" d="1"/>
        <a:sy n="1" d="1"/>
      </p:scale>
      <p:origin x="0" y="0"/>
    </p:cViewPr>
  </p:notesTextViewPr>
  <p:notesViewPr>
    <p:cSldViewPr snapToGrid="0">
      <p:cViewPr varScale="1">
        <p:scale>
          <a:sx n="54" d="100"/>
          <a:sy n="54" d="100"/>
        </p:scale>
        <p:origin x="289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9F4BEE-FF18-446C-AA1A-A3B99539F16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vi-VN"/>
        </a:p>
      </dgm:t>
    </dgm:pt>
    <dgm:pt modelId="{15B7A4E7-1816-4A7E-8D04-1350F90F620C}">
      <dgm:prSet phldrT="[Text]" custT="1"/>
      <dgm:spPr/>
      <dgm: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0" i="0" u="none" strike="noStrike" cap="none" dirty="0">
              <a:solidFill>
                <a:schemeClr val="bg2"/>
              </a:solidFill>
              <a:latin typeface="Merriweather"/>
              <a:ea typeface="Arial"/>
              <a:cs typeface="Arial"/>
              <a:sym typeface="Arial"/>
            </a:rPr>
            <a:t>Con người</a:t>
          </a:r>
        </a:p>
      </dgm:t>
    </dgm:pt>
    <dgm:pt modelId="{AA81A039-C311-4D8E-BA63-A6DFD4EB47B7}" type="parTrans" cxnId="{B0E496B8-88C9-4B4C-9F47-CF7F443F8590}">
      <dgm:prSet/>
      <dgm:spPr/>
      <dgm:t>
        <a:bodyPr/>
        <a:lstStyle/>
        <a:p>
          <a:endParaRPr lang="vi-VN"/>
        </a:p>
      </dgm:t>
    </dgm:pt>
    <dgm:pt modelId="{728B5070-A14C-4C8C-979F-00BA1B442B2E}" type="sibTrans" cxnId="{B0E496B8-88C9-4B4C-9F47-CF7F443F8590}">
      <dgm:prSet/>
      <dgm:spPr/>
      <dgm:t>
        <a:bodyPr/>
        <a:lstStyle/>
        <a:p>
          <a:endParaRPr lang="vi-VN"/>
        </a:p>
      </dgm:t>
    </dgm:pt>
    <dgm:pt modelId="{72F61FC4-1E6E-40AB-932C-35C3DD3AF154}">
      <dgm:prSet phldrT="[Text]" custT="1"/>
      <dgm:spPr/>
      <dgm: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0" i="0" u="none" strike="noStrike" kern="1200" cap="none" dirty="0">
              <a:solidFill>
                <a:srgbClr val="007D85"/>
              </a:solidFill>
              <a:latin typeface="Merriweather"/>
              <a:ea typeface="Arial"/>
              <a:cs typeface="Arial"/>
            </a:rPr>
            <a:t>Gia đình, anh em, họ hàng</a:t>
          </a:r>
        </a:p>
      </dgm:t>
    </dgm:pt>
    <dgm:pt modelId="{50F7A18F-CEBA-4085-BF2F-866149657773}" type="parTrans" cxnId="{FC768F70-A47D-4EEA-BA90-5E13F53257D6}">
      <dgm:prSet/>
      <dgm:spPr/>
      <dgm:t>
        <a:bodyPr/>
        <a:lstStyle/>
        <a:p>
          <a:endParaRPr lang="vi-VN"/>
        </a:p>
      </dgm:t>
    </dgm:pt>
    <dgm:pt modelId="{36753CEA-6FE5-49A2-9397-3AF9ACB2DF66}" type="sibTrans" cxnId="{FC768F70-A47D-4EEA-BA90-5E13F53257D6}">
      <dgm:prSet/>
      <dgm:spPr/>
      <dgm:t>
        <a:bodyPr/>
        <a:lstStyle/>
        <a:p>
          <a:endParaRPr lang="vi-VN"/>
        </a:p>
      </dgm:t>
    </dgm:pt>
    <dgm:pt modelId="{4404F222-23E9-4475-AE68-0B1FDBEF1698}">
      <dgm:prSet phldrT="[Text]" custT="1"/>
      <dgm:spPr/>
      <dgm: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0" i="0" u="none" strike="noStrike" kern="1200" cap="none" dirty="0">
              <a:solidFill>
                <a:srgbClr val="007D85"/>
              </a:solidFill>
              <a:latin typeface="Merriweather"/>
              <a:ea typeface="Arial"/>
              <a:cs typeface="Arial"/>
            </a:rPr>
            <a:t>Đồng bào, loài người</a:t>
          </a:r>
        </a:p>
      </dgm:t>
    </dgm:pt>
    <dgm:pt modelId="{C47FE009-8AC1-4392-8F4D-50F4618746DB}" type="parTrans" cxnId="{E8F0A10A-FA50-4748-9915-2687E67EE37F}">
      <dgm:prSet/>
      <dgm:spPr/>
      <dgm:t>
        <a:bodyPr/>
        <a:lstStyle/>
        <a:p>
          <a:endParaRPr lang="vi-VN"/>
        </a:p>
      </dgm:t>
    </dgm:pt>
    <dgm:pt modelId="{C71B10FD-C311-4205-93BE-BDBDF90C087B}" type="sibTrans" cxnId="{E8F0A10A-FA50-4748-9915-2687E67EE37F}">
      <dgm:prSet/>
      <dgm:spPr/>
      <dgm:t>
        <a:bodyPr/>
        <a:lstStyle/>
        <a:p>
          <a:endParaRPr lang="vi-VN"/>
        </a:p>
      </dgm:t>
    </dgm:pt>
    <dgm:pt modelId="{7B66BA5F-92CE-47B4-87BF-34C409579C16}" type="pres">
      <dgm:prSet presAssocID="{A29F4BEE-FF18-446C-AA1A-A3B99539F16E}" presName="hierChild1" presStyleCnt="0">
        <dgm:presLayoutVars>
          <dgm:chPref val="1"/>
          <dgm:dir/>
          <dgm:animOne val="branch"/>
          <dgm:animLvl val="lvl"/>
          <dgm:resizeHandles/>
        </dgm:presLayoutVars>
      </dgm:prSet>
      <dgm:spPr/>
    </dgm:pt>
    <dgm:pt modelId="{3EAB3252-4969-4E91-BB41-24F6564D59A8}" type="pres">
      <dgm:prSet presAssocID="{15B7A4E7-1816-4A7E-8D04-1350F90F620C}" presName="hierRoot1" presStyleCnt="0"/>
      <dgm:spPr/>
    </dgm:pt>
    <dgm:pt modelId="{5C66C861-E014-4063-BE92-DFC0E44858AB}" type="pres">
      <dgm:prSet presAssocID="{15B7A4E7-1816-4A7E-8D04-1350F90F620C}" presName="composite" presStyleCnt="0"/>
      <dgm:spPr/>
    </dgm:pt>
    <dgm:pt modelId="{11C48CF4-F113-4274-8E0F-0A6F9EF5A180}" type="pres">
      <dgm:prSet presAssocID="{15B7A4E7-1816-4A7E-8D04-1350F90F620C}" presName="background" presStyleLbl="node0" presStyleIdx="0" presStyleCnt="1"/>
      <dgm:spPr/>
    </dgm:pt>
    <dgm:pt modelId="{63A7D868-3B42-4296-AC0C-3F82616CB114}" type="pres">
      <dgm:prSet presAssocID="{15B7A4E7-1816-4A7E-8D04-1350F90F620C}" presName="text" presStyleLbl="fgAcc0" presStyleIdx="0" presStyleCnt="1" custLinFactNeighborX="-5520" custLinFactNeighborY="-10706">
        <dgm:presLayoutVars>
          <dgm:chPref val="3"/>
        </dgm:presLayoutVars>
      </dgm:prSet>
      <dgm:spPr/>
    </dgm:pt>
    <dgm:pt modelId="{CBF54C24-56AD-4613-A5BC-A1EA5E855024}" type="pres">
      <dgm:prSet presAssocID="{15B7A4E7-1816-4A7E-8D04-1350F90F620C}" presName="hierChild2" presStyleCnt="0"/>
      <dgm:spPr/>
    </dgm:pt>
    <dgm:pt modelId="{AD4DFFE9-D19C-42C9-A972-7FAA3423AB06}" type="pres">
      <dgm:prSet presAssocID="{50F7A18F-CEBA-4085-BF2F-866149657773}" presName="Name10" presStyleLbl="parChTrans1D2" presStyleIdx="0" presStyleCnt="2"/>
      <dgm:spPr/>
    </dgm:pt>
    <dgm:pt modelId="{C159712B-1ACC-4CFB-80D7-C392CA2996F8}" type="pres">
      <dgm:prSet presAssocID="{72F61FC4-1E6E-40AB-932C-35C3DD3AF154}" presName="hierRoot2" presStyleCnt="0"/>
      <dgm:spPr/>
    </dgm:pt>
    <dgm:pt modelId="{F813B885-9779-4B88-A4AC-12472CF16AF6}" type="pres">
      <dgm:prSet presAssocID="{72F61FC4-1E6E-40AB-932C-35C3DD3AF154}" presName="composite2" presStyleCnt="0"/>
      <dgm:spPr/>
    </dgm:pt>
    <dgm:pt modelId="{67746018-F73E-4D0F-8FBB-B86880D75F75}" type="pres">
      <dgm:prSet presAssocID="{72F61FC4-1E6E-40AB-932C-35C3DD3AF154}" presName="background2" presStyleLbl="node2" presStyleIdx="0" presStyleCnt="2"/>
      <dgm:spPr/>
    </dgm:pt>
    <dgm:pt modelId="{6DE7EDB7-4267-481F-8994-82CA5EC53CB2}" type="pres">
      <dgm:prSet presAssocID="{72F61FC4-1E6E-40AB-932C-35C3DD3AF154}" presName="text2" presStyleLbl="fgAcc2" presStyleIdx="0" presStyleCnt="2" custLinFactNeighborX="-5520" custLinFactNeighborY="-10706">
        <dgm:presLayoutVars>
          <dgm:chPref val="3"/>
        </dgm:presLayoutVars>
      </dgm:prSet>
      <dgm:spPr/>
    </dgm:pt>
    <dgm:pt modelId="{2CF226E7-9CCF-4546-8D97-6F06CE3757D2}" type="pres">
      <dgm:prSet presAssocID="{72F61FC4-1E6E-40AB-932C-35C3DD3AF154}" presName="hierChild3" presStyleCnt="0"/>
      <dgm:spPr/>
    </dgm:pt>
    <dgm:pt modelId="{74787FA7-9EE1-4EAE-A817-6B8F8914063C}" type="pres">
      <dgm:prSet presAssocID="{C47FE009-8AC1-4392-8F4D-50F4618746DB}" presName="Name10" presStyleLbl="parChTrans1D2" presStyleIdx="1" presStyleCnt="2"/>
      <dgm:spPr/>
    </dgm:pt>
    <dgm:pt modelId="{1E5AE729-CA56-4715-86D5-86EB49BEF1C0}" type="pres">
      <dgm:prSet presAssocID="{4404F222-23E9-4475-AE68-0B1FDBEF1698}" presName="hierRoot2" presStyleCnt="0"/>
      <dgm:spPr/>
    </dgm:pt>
    <dgm:pt modelId="{0FD2E28A-242B-46CA-B05F-E8EEFF5F18CB}" type="pres">
      <dgm:prSet presAssocID="{4404F222-23E9-4475-AE68-0B1FDBEF1698}" presName="composite2" presStyleCnt="0"/>
      <dgm:spPr/>
    </dgm:pt>
    <dgm:pt modelId="{A2B3CDB2-2ABA-4E52-AE1D-F1DAD363CCC7}" type="pres">
      <dgm:prSet presAssocID="{4404F222-23E9-4475-AE68-0B1FDBEF1698}" presName="background2" presStyleLbl="node2" presStyleIdx="1" presStyleCnt="2"/>
      <dgm:spPr/>
    </dgm:pt>
    <dgm:pt modelId="{AD85D9C0-EAE6-44B7-B675-320754F9D03C}" type="pres">
      <dgm:prSet presAssocID="{4404F222-23E9-4475-AE68-0B1FDBEF1698}" presName="text2" presStyleLbl="fgAcc2" presStyleIdx="1" presStyleCnt="2" custLinFactNeighborX="-2111" custLinFactNeighborY="-10666">
        <dgm:presLayoutVars>
          <dgm:chPref val="3"/>
        </dgm:presLayoutVars>
      </dgm:prSet>
      <dgm:spPr/>
    </dgm:pt>
    <dgm:pt modelId="{1CEBBFB7-4D71-46BE-9811-0FAAC04C56C4}" type="pres">
      <dgm:prSet presAssocID="{4404F222-23E9-4475-AE68-0B1FDBEF1698}" presName="hierChild3" presStyleCnt="0"/>
      <dgm:spPr/>
    </dgm:pt>
  </dgm:ptLst>
  <dgm:cxnLst>
    <dgm:cxn modelId="{E8F0A10A-FA50-4748-9915-2687E67EE37F}" srcId="{15B7A4E7-1816-4A7E-8D04-1350F90F620C}" destId="{4404F222-23E9-4475-AE68-0B1FDBEF1698}" srcOrd="1" destOrd="0" parTransId="{C47FE009-8AC1-4392-8F4D-50F4618746DB}" sibTransId="{C71B10FD-C311-4205-93BE-BDBDF90C087B}"/>
    <dgm:cxn modelId="{FC768F70-A47D-4EEA-BA90-5E13F53257D6}" srcId="{15B7A4E7-1816-4A7E-8D04-1350F90F620C}" destId="{72F61FC4-1E6E-40AB-932C-35C3DD3AF154}" srcOrd="0" destOrd="0" parTransId="{50F7A18F-CEBA-4085-BF2F-866149657773}" sibTransId="{36753CEA-6FE5-49A2-9397-3AF9ACB2DF66}"/>
    <dgm:cxn modelId="{E0954D54-24ED-418C-8062-390CBB777045}" type="presOf" srcId="{15B7A4E7-1816-4A7E-8D04-1350F90F620C}" destId="{63A7D868-3B42-4296-AC0C-3F82616CB114}" srcOrd="0" destOrd="0" presId="urn:microsoft.com/office/officeart/2005/8/layout/hierarchy1"/>
    <dgm:cxn modelId="{EC6E789B-9D87-4F11-9A6A-931B29C257E1}" type="presOf" srcId="{50F7A18F-CEBA-4085-BF2F-866149657773}" destId="{AD4DFFE9-D19C-42C9-A972-7FAA3423AB06}" srcOrd="0" destOrd="0" presId="urn:microsoft.com/office/officeart/2005/8/layout/hierarchy1"/>
    <dgm:cxn modelId="{AA5013A1-2D55-40D1-A28E-037F473AC1F1}" type="presOf" srcId="{4404F222-23E9-4475-AE68-0B1FDBEF1698}" destId="{AD85D9C0-EAE6-44B7-B675-320754F9D03C}" srcOrd="0" destOrd="0" presId="urn:microsoft.com/office/officeart/2005/8/layout/hierarchy1"/>
    <dgm:cxn modelId="{48157DB3-8266-4D66-AECA-3A3FB46AD1ED}" type="presOf" srcId="{C47FE009-8AC1-4392-8F4D-50F4618746DB}" destId="{74787FA7-9EE1-4EAE-A817-6B8F8914063C}" srcOrd="0" destOrd="0" presId="urn:microsoft.com/office/officeart/2005/8/layout/hierarchy1"/>
    <dgm:cxn modelId="{B0E496B8-88C9-4B4C-9F47-CF7F443F8590}" srcId="{A29F4BEE-FF18-446C-AA1A-A3B99539F16E}" destId="{15B7A4E7-1816-4A7E-8D04-1350F90F620C}" srcOrd="0" destOrd="0" parTransId="{AA81A039-C311-4D8E-BA63-A6DFD4EB47B7}" sibTransId="{728B5070-A14C-4C8C-979F-00BA1B442B2E}"/>
    <dgm:cxn modelId="{BB8259BE-D8B7-4937-AB14-0B645B4F3408}" type="presOf" srcId="{72F61FC4-1E6E-40AB-932C-35C3DD3AF154}" destId="{6DE7EDB7-4267-481F-8994-82CA5EC53CB2}" srcOrd="0" destOrd="0" presId="urn:microsoft.com/office/officeart/2005/8/layout/hierarchy1"/>
    <dgm:cxn modelId="{AA8E34ED-CEFF-4869-871C-4E485DA71DF3}" type="presOf" srcId="{A29F4BEE-FF18-446C-AA1A-A3B99539F16E}" destId="{7B66BA5F-92CE-47B4-87BF-34C409579C16}" srcOrd="0" destOrd="0" presId="urn:microsoft.com/office/officeart/2005/8/layout/hierarchy1"/>
    <dgm:cxn modelId="{CD920FFF-9AD2-4A99-A940-21A5D2289D9B}" type="presParOf" srcId="{7B66BA5F-92CE-47B4-87BF-34C409579C16}" destId="{3EAB3252-4969-4E91-BB41-24F6564D59A8}" srcOrd="0" destOrd="0" presId="urn:microsoft.com/office/officeart/2005/8/layout/hierarchy1"/>
    <dgm:cxn modelId="{0FB9F47F-2849-41F6-9649-4442F306599B}" type="presParOf" srcId="{3EAB3252-4969-4E91-BB41-24F6564D59A8}" destId="{5C66C861-E014-4063-BE92-DFC0E44858AB}" srcOrd="0" destOrd="0" presId="urn:microsoft.com/office/officeart/2005/8/layout/hierarchy1"/>
    <dgm:cxn modelId="{94DB6100-4DD7-4DD6-9DEB-EEDEE503F848}" type="presParOf" srcId="{5C66C861-E014-4063-BE92-DFC0E44858AB}" destId="{11C48CF4-F113-4274-8E0F-0A6F9EF5A180}" srcOrd="0" destOrd="0" presId="urn:microsoft.com/office/officeart/2005/8/layout/hierarchy1"/>
    <dgm:cxn modelId="{0BDB0D73-B8CB-4DE2-8565-0DC889889EF7}" type="presParOf" srcId="{5C66C861-E014-4063-BE92-DFC0E44858AB}" destId="{63A7D868-3B42-4296-AC0C-3F82616CB114}" srcOrd="1" destOrd="0" presId="urn:microsoft.com/office/officeart/2005/8/layout/hierarchy1"/>
    <dgm:cxn modelId="{804235F3-4F14-4251-9AB3-A0339551780C}" type="presParOf" srcId="{3EAB3252-4969-4E91-BB41-24F6564D59A8}" destId="{CBF54C24-56AD-4613-A5BC-A1EA5E855024}" srcOrd="1" destOrd="0" presId="urn:microsoft.com/office/officeart/2005/8/layout/hierarchy1"/>
    <dgm:cxn modelId="{BF1D843C-8B35-45B5-92AD-FA8333404E69}" type="presParOf" srcId="{CBF54C24-56AD-4613-A5BC-A1EA5E855024}" destId="{AD4DFFE9-D19C-42C9-A972-7FAA3423AB06}" srcOrd="0" destOrd="0" presId="urn:microsoft.com/office/officeart/2005/8/layout/hierarchy1"/>
    <dgm:cxn modelId="{F40C6A8F-763A-4C20-99AB-0499DDBCA09E}" type="presParOf" srcId="{CBF54C24-56AD-4613-A5BC-A1EA5E855024}" destId="{C159712B-1ACC-4CFB-80D7-C392CA2996F8}" srcOrd="1" destOrd="0" presId="urn:microsoft.com/office/officeart/2005/8/layout/hierarchy1"/>
    <dgm:cxn modelId="{521524D0-9BF2-4865-9F52-FB6E430471D1}" type="presParOf" srcId="{C159712B-1ACC-4CFB-80D7-C392CA2996F8}" destId="{F813B885-9779-4B88-A4AC-12472CF16AF6}" srcOrd="0" destOrd="0" presId="urn:microsoft.com/office/officeart/2005/8/layout/hierarchy1"/>
    <dgm:cxn modelId="{8001D9C0-8CB2-4C9E-9B40-7A34CB5B0460}" type="presParOf" srcId="{F813B885-9779-4B88-A4AC-12472CF16AF6}" destId="{67746018-F73E-4D0F-8FBB-B86880D75F75}" srcOrd="0" destOrd="0" presId="urn:microsoft.com/office/officeart/2005/8/layout/hierarchy1"/>
    <dgm:cxn modelId="{ABA66B0B-08AB-40DF-9157-780F59BD9E0C}" type="presParOf" srcId="{F813B885-9779-4B88-A4AC-12472CF16AF6}" destId="{6DE7EDB7-4267-481F-8994-82CA5EC53CB2}" srcOrd="1" destOrd="0" presId="urn:microsoft.com/office/officeart/2005/8/layout/hierarchy1"/>
    <dgm:cxn modelId="{F0325B07-CE17-4953-BA32-4A1DB1C341A4}" type="presParOf" srcId="{C159712B-1ACC-4CFB-80D7-C392CA2996F8}" destId="{2CF226E7-9CCF-4546-8D97-6F06CE3757D2}" srcOrd="1" destOrd="0" presId="urn:microsoft.com/office/officeart/2005/8/layout/hierarchy1"/>
    <dgm:cxn modelId="{15879ABE-990F-4E53-97C2-DB099170415A}" type="presParOf" srcId="{CBF54C24-56AD-4613-A5BC-A1EA5E855024}" destId="{74787FA7-9EE1-4EAE-A817-6B8F8914063C}" srcOrd="2" destOrd="0" presId="urn:microsoft.com/office/officeart/2005/8/layout/hierarchy1"/>
    <dgm:cxn modelId="{7E08882E-7512-4E9B-8417-E3B3EA3ED9B6}" type="presParOf" srcId="{CBF54C24-56AD-4613-A5BC-A1EA5E855024}" destId="{1E5AE729-CA56-4715-86D5-86EB49BEF1C0}" srcOrd="3" destOrd="0" presId="urn:microsoft.com/office/officeart/2005/8/layout/hierarchy1"/>
    <dgm:cxn modelId="{5E7F05E7-9AC6-442F-8FF5-EEF5C014E7D0}" type="presParOf" srcId="{1E5AE729-CA56-4715-86D5-86EB49BEF1C0}" destId="{0FD2E28A-242B-46CA-B05F-E8EEFF5F18CB}" srcOrd="0" destOrd="0" presId="urn:microsoft.com/office/officeart/2005/8/layout/hierarchy1"/>
    <dgm:cxn modelId="{3AAD5446-BA0D-48FA-B89F-0B5E3D0B88E3}" type="presParOf" srcId="{0FD2E28A-242B-46CA-B05F-E8EEFF5F18CB}" destId="{A2B3CDB2-2ABA-4E52-AE1D-F1DAD363CCC7}" srcOrd="0" destOrd="0" presId="urn:microsoft.com/office/officeart/2005/8/layout/hierarchy1"/>
    <dgm:cxn modelId="{C31B0E46-E0CE-4112-972F-40A9249FDF09}" type="presParOf" srcId="{0FD2E28A-242B-46CA-B05F-E8EEFF5F18CB}" destId="{AD85D9C0-EAE6-44B7-B675-320754F9D03C}" srcOrd="1" destOrd="0" presId="urn:microsoft.com/office/officeart/2005/8/layout/hierarchy1"/>
    <dgm:cxn modelId="{ABD013F0-0217-409A-B749-D9A578C37CF5}" type="presParOf" srcId="{1E5AE729-CA56-4715-86D5-86EB49BEF1C0}" destId="{1CEBBFB7-4D71-46BE-9811-0FAAC04C56C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87FA7-9EE1-4EAE-A817-6B8F8914063C}">
      <dsp:nvSpPr>
        <dsp:cNvPr id="0" name=""/>
        <dsp:cNvSpPr/>
      </dsp:nvSpPr>
      <dsp:spPr>
        <a:xfrm>
          <a:off x="2026132" y="851506"/>
          <a:ext cx="968481" cy="436937"/>
        </a:xfrm>
        <a:custGeom>
          <a:avLst/>
          <a:gdLst/>
          <a:ahLst/>
          <a:cxnLst/>
          <a:rect l="0" t="0" r="0" b="0"/>
          <a:pathLst>
            <a:path>
              <a:moveTo>
                <a:pt x="0" y="0"/>
              </a:moveTo>
              <a:lnTo>
                <a:pt x="0" y="297881"/>
              </a:lnTo>
              <a:lnTo>
                <a:pt x="968481" y="297881"/>
              </a:lnTo>
              <a:lnTo>
                <a:pt x="968481" y="4369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4DFFE9-D19C-42C9-A972-7FAA3423AB06}">
      <dsp:nvSpPr>
        <dsp:cNvPr id="0" name=""/>
        <dsp:cNvSpPr/>
      </dsp:nvSpPr>
      <dsp:spPr>
        <a:xfrm>
          <a:off x="1108821" y="851506"/>
          <a:ext cx="917310" cy="436556"/>
        </a:xfrm>
        <a:custGeom>
          <a:avLst/>
          <a:gdLst/>
          <a:ahLst/>
          <a:cxnLst/>
          <a:rect l="0" t="0" r="0" b="0"/>
          <a:pathLst>
            <a:path>
              <a:moveTo>
                <a:pt x="917310" y="0"/>
              </a:moveTo>
              <a:lnTo>
                <a:pt x="917310" y="297500"/>
              </a:lnTo>
              <a:lnTo>
                <a:pt x="0" y="297500"/>
              </a:lnTo>
              <a:lnTo>
                <a:pt x="0" y="4365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C48CF4-F113-4274-8E0F-0A6F9EF5A180}">
      <dsp:nvSpPr>
        <dsp:cNvPr id="0" name=""/>
        <dsp:cNvSpPr/>
      </dsp:nvSpPr>
      <dsp:spPr>
        <a:xfrm>
          <a:off x="1275605" y="-101662"/>
          <a:ext cx="1501054" cy="953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7D868-3B42-4296-AC0C-3F82616CB114}">
      <dsp:nvSpPr>
        <dsp:cNvPr id="0" name=""/>
        <dsp:cNvSpPr/>
      </dsp:nvSpPr>
      <dsp:spPr>
        <a:xfrm>
          <a:off x="1442389" y="56781"/>
          <a:ext cx="1501054" cy="9531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0" i="0" u="none" strike="noStrike" kern="1200" cap="none" dirty="0">
              <a:solidFill>
                <a:schemeClr val="bg2"/>
              </a:solidFill>
              <a:latin typeface="Merriweather"/>
              <a:ea typeface="Arial"/>
              <a:cs typeface="Arial"/>
              <a:sym typeface="Arial"/>
            </a:rPr>
            <a:t>Con người</a:t>
          </a:r>
        </a:p>
      </dsp:txBody>
      <dsp:txXfrm>
        <a:off x="1470306" y="84698"/>
        <a:ext cx="1445220" cy="897335"/>
      </dsp:txXfrm>
    </dsp:sp>
    <dsp:sp modelId="{67746018-F73E-4D0F-8FBB-B86880D75F75}">
      <dsp:nvSpPr>
        <dsp:cNvPr id="0" name=""/>
        <dsp:cNvSpPr/>
      </dsp:nvSpPr>
      <dsp:spPr>
        <a:xfrm>
          <a:off x="358294" y="1288063"/>
          <a:ext cx="1501054" cy="953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E7EDB7-4267-481F-8994-82CA5EC53CB2}">
      <dsp:nvSpPr>
        <dsp:cNvPr id="0" name=""/>
        <dsp:cNvSpPr/>
      </dsp:nvSpPr>
      <dsp:spPr>
        <a:xfrm>
          <a:off x="525078" y="1446507"/>
          <a:ext cx="1501054" cy="9531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0" i="0" u="none" strike="noStrike" kern="1200" cap="none" dirty="0">
              <a:solidFill>
                <a:srgbClr val="007D85"/>
              </a:solidFill>
              <a:latin typeface="Merriweather"/>
              <a:ea typeface="Arial"/>
              <a:cs typeface="Arial"/>
            </a:rPr>
            <a:t>Gia đình, anh em, họ hàng</a:t>
          </a:r>
        </a:p>
      </dsp:txBody>
      <dsp:txXfrm>
        <a:off x="552995" y="1474424"/>
        <a:ext cx="1445220" cy="897335"/>
      </dsp:txXfrm>
    </dsp:sp>
    <dsp:sp modelId="{A2B3CDB2-2ABA-4E52-AE1D-F1DAD363CCC7}">
      <dsp:nvSpPr>
        <dsp:cNvPr id="0" name=""/>
        <dsp:cNvSpPr/>
      </dsp:nvSpPr>
      <dsp:spPr>
        <a:xfrm>
          <a:off x="2244087" y="1288444"/>
          <a:ext cx="1501054" cy="9531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85D9C0-EAE6-44B7-B675-320754F9D03C}">
      <dsp:nvSpPr>
        <dsp:cNvPr id="0" name=""/>
        <dsp:cNvSpPr/>
      </dsp:nvSpPr>
      <dsp:spPr>
        <a:xfrm>
          <a:off x="2410870" y="1446889"/>
          <a:ext cx="1501054" cy="9531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1800" b="0" i="0" u="none" strike="noStrike" kern="1200" cap="none" dirty="0">
              <a:solidFill>
                <a:srgbClr val="007D85"/>
              </a:solidFill>
              <a:latin typeface="Merriweather"/>
              <a:ea typeface="Arial"/>
              <a:cs typeface="Arial"/>
            </a:rPr>
            <a:t>Đồng bào, loài người</a:t>
          </a:r>
        </a:p>
      </dsp:txBody>
      <dsp:txXfrm>
        <a:off x="2438787" y="1474806"/>
        <a:ext cx="1445220" cy="8973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D1A7CB-C665-97DE-50F0-ABA80CB2BA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9973D88-1C26-268D-E602-DECAF8B782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9603EE-F82A-4643-A2C2-7DB09768F0C7}" type="datetimeFigureOut">
              <a:rPr lang="en-US" smtClean="0"/>
              <a:t>5/5/2022</a:t>
            </a:fld>
            <a:endParaRPr lang="en-US"/>
          </a:p>
        </p:txBody>
      </p:sp>
      <p:sp>
        <p:nvSpPr>
          <p:cNvPr id="4" name="Footer Placeholder 3">
            <a:extLst>
              <a:ext uri="{FF2B5EF4-FFF2-40B4-BE49-F238E27FC236}">
                <a16:creationId xmlns:a16="http://schemas.microsoft.com/office/drawing/2014/main" id="{38174974-4B39-5596-62B9-3B1E5475B8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238A1-7B41-59D5-93F3-72FDAD2223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C76F99-26F8-4490-93A2-03E802DF797B}" type="slidenum">
              <a:rPr lang="en-US" smtClean="0"/>
              <a:t>‹#›</a:t>
            </a:fld>
            <a:endParaRPr lang="en-US"/>
          </a:p>
        </p:txBody>
      </p:sp>
    </p:spTree>
    <p:extLst>
      <p:ext uri="{BB962C8B-B14F-4D97-AF65-F5344CB8AC3E}">
        <p14:creationId xmlns:p14="http://schemas.microsoft.com/office/powerpoint/2010/main" val="2793462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1a8945be4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1a8945be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1723facd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1723fac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1723facdc_0_5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1723facdc_0_5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1723facdc_0_5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1723facdc_0_5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98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1723facdc_0_5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1723facdc_0_5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82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9"/>
        <p:cNvGrpSpPr/>
        <p:nvPr/>
      </p:nvGrpSpPr>
      <p:grpSpPr>
        <a:xfrm>
          <a:off x="0" y="0"/>
          <a:ext cx="0" cy="0"/>
          <a:chOff x="0" y="0"/>
          <a:chExt cx="0" cy="0"/>
        </a:xfrm>
      </p:grpSpPr>
      <p:sp>
        <p:nvSpPr>
          <p:cNvPr id="9120" name="Google Shape;9120;gb1a8945be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1" name="Google Shape;9121;gb1a8945be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390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10391abdf0b_3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10391abdf0b_3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580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4"/>
        <p:cNvGrpSpPr/>
        <p:nvPr/>
      </p:nvGrpSpPr>
      <p:grpSpPr>
        <a:xfrm>
          <a:off x="0" y="0"/>
          <a:ext cx="0" cy="0"/>
          <a:chOff x="0" y="0"/>
          <a:chExt cx="0" cy="0"/>
        </a:xfrm>
      </p:grpSpPr>
      <p:sp>
        <p:nvSpPr>
          <p:cNvPr id="17175" name="Google Shape;17175;gb1a8945be4_0_10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6" name="Google Shape;17176;gb1a8945be4_0_10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8250" y="1542475"/>
            <a:ext cx="4687500" cy="1536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76100" y="3164550"/>
            <a:ext cx="2791800" cy="65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07"/>
        <p:cNvGrpSpPr/>
        <p:nvPr/>
      </p:nvGrpSpPr>
      <p:grpSpPr>
        <a:xfrm>
          <a:off x="0" y="0"/>
          <a:ext cx="0" cy="0"/>
          <a:chOff x="0" y="0"/>
          <a:chExt cx="0" cy="0"/>
        </a:xfrm>
      </p:grpSpPr>
      <p:sp>
        <p:nvSpPr>
          <p:cNvPr id="208" name="Google Shape;208;p15"/>
          <p:cNvSpPr txBox="1">
            <a:spLocks noGrp="1"/>
          </p:cNvSpPr>
          <p:nvPr>
            <p:ph type="title"/>
          </p:nvPr>
        </p:nvSpPr>
        <p:spPr>
          <a:xfrm>
            <a:off x="1134300" y="2264875"/>
            <a:ext cx="3216600" cy="1288500"/>
          </a:xfrm>
          <a:prstGeom prst="rect">
            <a:avLst/>
          </a:prstGeom>
        </p:spPr>
        <p:txBody>
          <a:bodyPr spcFirstLastPara="1" wrap="square" lIns="0" tIns="0" rIns="0" bIns="0" anchor="t" anchorCtr="0">
            <a:noAutofit/>
          </a:bodyPr>
          <a:lstStyle>
            <a:lvl1pPr lvl="0" algn="r" rtl="0">
              <a:spcBef>
                <a:spcPts val="0"/>
              </a:spcBef>
              <a:spcAft>
                <a:spcPts val="0"/>
              </a:spcAft>
              <a:buSzPts val="4200"/>
              <a:buNone/>
              <a:defRPr sz="42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209" name="Google Shape;209;p15"/>
          <p:cNvSpPr txBox="1">
            <a:spLocks noGrp="1"/>
          </p:cNvSpPr>
          <p:nvPr>
            <p:ph type="subTitle" idx="1"/>
          </p:nvPr>
        </p:nvSpPr>
        <p:spPr>
          <a:xfrm>
            <a:off x="1303925" y="3778925"/>
            <a:ext cx="3047100" cy="5820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210" name="Google Shape;210;p15"/>
          <p:cNvSpPr txBox="1">
            <a:spLocks noGrp="1"/>
          </p:cNvSpPr>
          <p:nvPr>
            <p:ph type="title" idx="2" hasCustomPrompt="1"/>
          </p:nvPr>
        </p:nvSpPr>
        <p:spPr>
          <a:xfrm>
            <a:off x="1303800" y="782575"/>
            <a:ext cx="3047100" cy="14823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pic>
        <p:nvPicPr>
          <p:cNvPr id="211" name="Google Shape;211;p15"/>
          <p:cNvPicPr preferRelativeResize="0"/>
          <p:nvPr/>
        </p:nvPicPr>
        <p:blipFill>
          <a:blip r:embed="rId2">
            <a:alphaModFix amt="25000"/>
          </a:blip>
          <a:stretch>
            <a:fillRect/>
          </a:stretch>
        </p:blipFill>
        <p:spPr>
          <a:xfrm rot="10800000">
            <a:off x="-50230" y="-115450"/>
            <a:ext cx="2285552" cy="2326400"/>
          </a:xfrm>
          <a:prstGeom prst="rect">
            <a:avLst/>
          </a:prstGeom>
          <a:noFill/>
          <a:ln>
            <a:noFill/>
          </a:ln>
        </p:spPr>
      </p:pic>
      <p:pic>
        <p:nvPicPr>
          <p:cNvPr id="212" name="Google Shape;212;p15"/>
          <p:cNvPicPr preferRelativeResize="0"/>
          <p:nvPr/>
        </p:nvPicPr>
        <p:blipFill>
          <a:blip r:embed="rId3">
            <a:alphaModFix amt="25000"/>
          </a:blip>
          <a:stretch>
            <a:fillRect/>
          </a:stretch>
        </p:blipFill>
        <p:spPr>
          <a:xfrm rot="10800000">
            <a:off x="7023602" y="3220740"/>
            <a:ext cx="1997675" cy="2054820"/>
          </a:xfrm>
          <a:prstGeom prst="rect">
            <a:avLst/>
          </a:prstGeom>
          <a:noFill/>
          <a:ln>
            <a:noFill/>
          </a:ln>
        </p:spPr>
      </p:pic>
      <p:grpSp>
        <p:nvGrpSpPr>
          <p:cNvPr id="213" name="Google Shape;213;p15"/>
          <p:cNvGrpSpPr/>
          <p:nvPr/>
        </p:nvGrpSpPr>
        <p:grpSpPr>
          <a:xfrm>
            <a:off x="66976" y="49023"/>
            <a:ext cx="9010049" cy="5036577"/>
            <a:chOff x="66976" y="49023"/>
            <a:chExt cx="9010049" cy="5036577"/>
          </a:xfrm>
        </p:grpSpPr>
        <p:grpSp>
          <p:nvGrpSpPr>
            <p:cNvPr id="214" name="Google Shape;214;p15"/>
            <p:cNvGrpSpPr/>
            <p:nvPr/>
          </p:nvGrpSpPr>
          <p:grpSpPr>
            <a:xfrm>
              <a:off x="66976" y="49023"/>
              <a:ext cx="9010049" cy="5036577"/>
              <a:chOff x="66976" y="49023"/>
              <a:chExt cx="9010049" cy="5036577"/>
            </a:xfrm>
          </p:grpSpPr>
          <p:sp>
            <p:nvSpPr>
              <p:cNvPr id="215" name="Google Shape;215;p15"/>
              <p:cNvSpPr/>
              <p:nvPr/>
            </p:nvSpPr>
            <p:spPr>
              <a:xfrm>
                <a:off x="156600" y="128792"/>
                <a:ext cx="454401" cy="445006"/>
              </a:xfrm>
              <a:custGeom>
                <a:avLst/>
                <a:gdLst/>
                <a:ahLst/>
                <a:cxnLst/>
                <a:rect l="l" t="t" r="r" b="b"/>
                <a:pathLst>
                  <a:path w="1014" h="993" extrusionOk="0">
                    <a:moveTo>
                      <a:pt x="263" y="50"/>
                    </a:moveTo>
                    <a:cubicBezTo>
                      <a:pt x="290" y="50"/>
                      <a:pt x="318" y="56"/>
                      <a:pt x="345" y="68"/>
                    </a:cubicBezTo>
                    <a:cubicBezTo>
                      <a:pt x="446" y="102"/>
                      <a:pt x="568" y="246"/>
                      <a:pt x="568" y="525"/>
                    </a:cubicBezTo>
                    <a:lnTo>
                      <a:pt x="568" y="547"/>
                    </a:lnTo>
                    <a:lnTo>
                      <a:pt x="546" y="547"/>
                    </a:lnTo>
                    <a:cubicBezTo>
                      <a:pt x="268" y="547"/>
                      <a:pt x="123" y="424"/>
                      <a:pt x="90" y="324"/>
                    </a:cubicBezTo>
                    <a:cubicBezTo>
                      <a:pt x="56" y="246"/>
                      <a:pt x="68" y="179"/>
                      <a:pt x="123" y="112"/>
                    </a:cubicBezTo>
                    <a:lnTo>
                      <a:pt x="134" y="112"/>
                    </a:lnTo>
                    <a:cubicBezTo>
                      <a:pt x="170" y="69"/>
                      <a:pt x="215" y="50"/>
                      <a:pt x="263" y="50"/>
                    </a:cubicBezTo>
                    <a:close/>
                    <a:moveTo>
                      <a:pt x="263" y="0"/>
                    </a:moveTo>
                    <a:cubicBezTo>
                      <a:pt x="206" y="0"/>
                      <a:pt x="151" y="25"/>
                      <a:pt x="100" y="68"/>
                    </a:cubicBezTo>
                    <a:lnTo>
                      <a:pt x="100" y="79"/>
                    </a:lnTo>
                    <a:cubicBezTo>
                      <a:pt x="23" y="157"/>
                      <a:pt x="1" y="246"/>
                      <a:pt x="45" y="346"/>
                    </a:cubicBezTo>
                    <a:cubicBezTo>
                      <a:pt x="100" y="491"/>
                      <a:pt x="301" y="591"/>
                      <a:pt x="546" y="591"/>
                    </a:cubicBezTo>
                    <a:lnTo>
                      <a:pt x="557" y="591"/>
                    </a:lnTo>
                    <a:cubicBezTo>
                      <a:pt x="523" y="925"/>
                      <a:pt x="223" y="948"/>
                      <a:pt x="201" y="948"/>
                    </a:cubicBezTo>
                    <a:cubicBezTo>
                      <a:pt x="190" y="948"/>
                      <a:pt x="179" y="958"/>
                      <a:pt x="179" y="970"/>
                    </a:cubicBezTo>
                    <a:cubicBezTo>
                      <a:pt x="190" y="980"/>
                      <a:pt x="190" y="992"/>
                      <a:pt x="212" y="992"/>
                    </a:cubicBezTo>
                    <a:cubicBezTo>
                      <a:pt x="212" y="992"/>
                      <a:pt x="568" y="970"/>
                      <a:pt x="602" y="591"/>
                    </a:cubicBezTo>
                    <a:cubicBezTo>
                      <a:pt x="991" y="547"/>
                      <a:pt x="1013" y="191"/>
                      <a:pt x="1013" y="191"/>
                    </a:cubicBezTo>
                    <a:cubicBezTo>
                      <a:pt x="1013" y="179"/>
                      <a:pt x="1003" y="168"/>
                      <a:pt x="991" y="168"/>
                    </a:cubicBezTo>
                    <a:cubicBezTo>
                      <a:pt x="988" y="165"/>
                      <a:pt x="985" y="164"/>
                      <a:pt x="982" y="164"/>
                    </a:cubicBezTo>
                    <a:cubicBezTo>
                      <a:pt x="974" y="164"/>
                      <a:pt x="969" y="171"/>
                      <a:pt x="969" y="179"/>
                    </a:cubicBezTo>
                    <a:cubicBezTo>
                      <a:pt x="969" y="201"/>
                      <a:pt x="946" y="502"/>
                      <a:pt x="613" y="535"/>
                    </a:cubicBezTo>
                    <a:lnTo>
                      <a:pt x="613" y="525"/>
                    </a:lnTo>
                    <a:cubicBezTo>
                      <a:pt x="613" y="280"/>
                      <a:pt x="513" y="79"/>
                      <a:pt x="357" y="23"/>
                    </a:cubicBezTo>
                    <a:cubicBezTo>
                      <a:pt x="325" y="7"/>
                      <a:pt x="294"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66976" y="49023"/>
                <a:ext cx="120098" cy="125480"/>
              </a:xfrm>
              <a:custGeom>
                <a:avLst/>
                <a:gdLst/>
                <a:ahLst/>
                <a:cxnLst/>
                <a:rect l="l" t="t" r="r" b="b"/>
                <a:pathLst>
                  <a:path w="268" h="280" extrusionOk="0">
                    <a:moveTo>
                      <a:pt x="134" y="45"/>
                    </a:moveTo>
                    <a:cubicBezTo>
                      <a:pt x="178" y="45"/>
                      <a:pt x="223" y="90"/>
                      <a:pt x="223" y="134"/>
                    </a:cubicBezTo>
                    <a:cubicBezTo>
                      <a:pt x="223" y="191"/>
                      <a:pt x="178" y="223"/>
                      <a:pt x="134" y="223"/>
                    </a:cubicBezTo>
                    <a:cubicBezTo>
                      <a:pt x="89" y="223"/>
                      <a:pt x="45" y="191"/>
                      <a:pt x="45" y="134"/>
                    </a:cubicBezTo>
                    <a:cubicBezTo>
                      <a:pt x="45" y="90"/>
                      <a:pt x="89" y="45"/>
                      <a:pt x="134" y="45"/>
                    </a:cubicBezTo>
                    <a:close/>
                    <a:moveTo>
                      <a:pt x="134" y="1"/>
                    </a:moveTo>
                    <a:cubicBezTo>
                      <a:pt x="56" y="1"/>
                      <a:pt x="0" y="68"/>
                      <a:pt x="0" y="134"/>
                    </a:cubicBezTo>
                    <a:cubicBezTo>
                      <a:pt x="0" y="213"/>
                      <a:pt x="56" y="280"/>
                      <a:pt x="134" y="280"/>
                    </a:cubicBezTo>
                    <a:cubicBezTo>
                      <a:pt x="211" y="280"/>
                      <a:pt x="268" y="213"/>
                      <a:pt x="268" y="134"/>
                    </a:cubicBezTo>
                    <a:cubicBezTo>
                      <a:pt x="268" y="68"/>
                      <a:pt x="211"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rot="10800000" flipH="1">
                <a:off x="156600" y="4560825"/>
                <a:ext cx="454401" cy="445006"/>
              </a:xfrm>
              <a:custGeom>
                <a:avLst/>
                <a:gdLst/>
                <a:ahLst/>
                <a:cxnLst/>
                <a:rect l="l" t="t" r="r" b="b"/>
                <a:pathLst>
                  <a:path w="1014" h="993" extrusionOk="0">
                    <a:moveTo>
                      <a:pt x="263" y="50"/>
                    </a:moveTo>
                    <a:cubicBezTo>
                      <a:pt x="290" y="50"/>
                      <a:pt x="318" y="56"/>
                      <a:pt x="345" y="68"/>
                    </a:cubicBezTo>
                    <a:cubicBezTo>
                      <a:pt x="446" y="102"/>
                      <a:pt x="568" y="246"/>
                      <a:pt x="568" y="525"/>
                    </a:cubicBezTo>
                    <a:lnTo>
                      <a:pt x="568" y="547"/>
                    </a:lnTo>
                    <a:lnTo>
                      <a:pt x="546" y="547"/>
                    </a:lnTo>
                    <a:cubicBezTo>
                      <a:pt x="268" y="547"/>
                      <a:pt x="123" y="424"/>
                      <a:pt x="90" y="324"/>
                    </a:cubicBezTo>
                    <a:cubicBezTo>
                      <a:pt x="56" y="246"/>
                      <a:pt x="68" y="179"/>
                      <a:pt x="123" y="112"/>
                    </a:cubicBezTo>
                    <a:lnTo>
                      <a:pt x="134" y="112"/>
                    </a:lnTo>
                    <a:cubicBezTo>
                      <a:pt x="170" y="69"/>
                      <a:pt x="215" y="50"/>
                      <a:pt x="263" y="50"/>
                    </a:cubicBezTo>
                    <a:close/>
                    <a:moveTo>
                      <a:pt x="263" y="0"/>
                    </a:moveTo>
                    <a:cubicBezTo>
                      <a:pt x="206" y="0"/>
                      <a:pt x="151" y="25"/>
                      <a:pt x="100" y="68"/>
                    </a:cubicBezTo>
                    <a:lnTo>
                      <a:pt x="100" y="79"/>
                    </a:lnTo>
                    <a:cubicBezTo>
                      <a:pt x="23" y="157"/>
                      <a:pt x="1" y="246"/>
                      <a:pt x="45" y="346"/>
                    </a:cubicBezTo>
                    <a:cubicBezTo>
                      <a:pt x="100" y="491"/>
                      <a:pt x="301" y="591"/>
                      <a:pt x="546" y="591"/>
                    </a:cubicBezTo>
                    <a:lnTo>
                      <a:pt x="557" y="591"/>
                    </a:lnTo>
                    <a:cubicBezTo>
                      <a:pt x="523" y="925"/>
                      <a:pt x="223" y="948"/>
                      <a:pt x="201" y="948"/>
                    </a:cubicBezTo>
                    <a:cubicBezTo>
                      <a:pt x="190" y="948"/>
                      <a:pt x="179" y="958"/>
                      <a:pt x="179" y="970"/>
                    </a:cubicBezTo>
                    <a:cubicBezTo>
                      <a:pt x="190" y="980"/>
                      <a:pt x="190" y="992"/>
                      <a:pt x="212" y="992"/>
                    </a:cubicBezTo>
                    <a:cubicBezTo>
                      <a:pt x="212" y="992"/>
                      <a:pt x="568" y="970"/>
                      <a:pt x="602" y="591"/>
                    </a:cubicBezTo>
                    <a:cubicBezTo>
                      <a:pt x="991" y="547"/>
                      <a:pt x="1013" y="191"/>
                      <a:pt x="1013" y="191"/>
                    </a:cubicBezTo>
                    <a:cubicBezTo>
                      <a:pt x="1013" y="179"/>
                      <a:pt x="1003" y="168"/>
                      <a:pt x="991" y="168"/>
                    </a:cubicBezTo>
                    <a:cubicBezTo>
                      <a:pt x="988" y="165"/>
                      <a:pt x="985" y="164"/>
                      <a:pt x="982" y="164"/>
                    </a:cubicBezTo>
                    <a:cubicBezTo>
                      <a:pt x="974" y="164"/>
                      <a:pt x="969" y="171"/>
                      <a:pt x="969" y="179"/>
                    </a:cubicBezTo>
                    <a:cubicBezTo>
                      <a:pt x="969" y="201"/>
                      <a:pt x="946" y="502"/>
                      <a:pt x="613" y="535"/>
                    </a:cubicBezTo>
                    <a:lnTo>
                      <a:pt x="613" y="525"/>
                    </a:lnTo>
                    <a:cubicBezTo>
                      <a:pt x="613" y="280"/>
                      <a:pt x="513" y="79"/>
                      <a:pt x="357" y="23"/>
                    </a:cubicBezTo>
                    <a:cubicBezTo>
                      <a:pt x="325" y="7"/>
                      <a:pt x="294"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rot="10800000" flipH="1">
                <a:off x="66976" y="4960120"/>
                <a:ext cx="120098" cy="125480"/>
              </a:xfrm>
              <a:custGeom>
                <a:avLst/>
                <a:gdLst/>
                <a:ahLst/>
                <a:cxnLst/>
                <a:rect l="l" t="t" r="r" b="b"/>
                <a:pathLst>
                  <a:path w="268" h="280" extrusionOk="0">
                    <a:moveTo>
                      <a:pt x="134" y="45"/>
                    </a:moveTo>
                    <a:cubicBezTo>
                      <a:pt x="178" y="45"/>
                      <a:pt x="223" y="90"/>
                      <a:pt x="223" y="134"/>
                    </a:cubicBezTo>
                    <a:cubicBezTo>
                      <a:pt x="223" y="191"/>
                      <a:pt x="178" y="223"/>
                      <a:pt x="134" y="223"/>
                    </a:cubicBezTo>
                    <a:cubicBezTo>
                      <a:pt x="89" y="223"/>
                      <a:pt x="45" y="191"/>
                      <a:pt x="45" y="134"/>
                    </a:cubicBezTo>
                    <a:cubicBezTo>
                      <a:pt x="45" y="90"/>
                      <a:pt x="89" y="45"/>
                      <a:pt x="134" y="45"/>
                    </a:cubicBezTo>
                    <a:close/>
                    <a:moveTo>
                      <a:pt x="134" y="1"/>
                    </a:moveTo>
                    <a:cubicBezTo>
                      <a:pt x="56" y="1"/>
                      <a:pt x="0" y="68"/>
                      <a:pt x="0" y="134"/>
                    </a:cubicBezTo>
                    <a:cubicBezTo>
                      <a:pt x="0" y="213"/>
                      <a:pt x="56" y="280"/>
                      <a:pt x="134" y="280"/>
                    </a:cubicBezTo>
                    <a:cubicBezTo>
                      <a:pt x="211" y="280"/>
                      <a:pt x="268" y="213"/>
                      <a:pt x="268" y="134"/>
                    </a:cubicBezTo>
                    <a:cubicBezTo>
                      <a:pt x="268" y="68"/>
                      <a:pt x="211"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flipH="1">
                <a:off x="8532999" y="128792"/>
                <a:ext cx="454401" cy="445006"/>
              </a:xfrm>
              <a:custGeom>
                <a:avLst/>
                <a:gdLst/>
                <a:ahLst/>
                <a:cxnLst/>
                <a:rect l="l" t="t" r="r" b="b"/>
                <a:pathLst>
                  <a:path w="1014" h="993" extrusionOk="0">
                    <a:moveTo>
                      <a:pt x="263" y="50"/>
                    </a:moveTo>
                    <a:cubicBezTo>
                      <a:pt x="290" y="50"/>
                      <a:pt x="318" y="56"/>
                      <a:pt x="345" y="68"/>
                    </a:cubicBezTo>
                    <a:cubicBezTo>
                      <a:pt x="446" y="102"/>
                      <a:pt x="568" y="246"/>
                      <a:pt x="568" y="525"/>
                    </a:cubicBezTo>
                    <a:lnTo>
                      <a:pt x="568" y="547"/>
                    </a:lnTo>
                    <a:lnTo>
                      <a:pt x="546" y="547"/>
                    </a:lnTo>
                    <a:cubicBezTo>
                      <a:pt x="268" y="547"/>
                      <a:pt x="123" y="424"/>
                      <a:pt x="90" y="324"/>
                    </a:cubicBezTo>
                    <a:cubicBezTo>
                      <a:pt x="56" y="246"/>
                      <a:pt x="68" y="179"/>
                      <a:pt x="123" y="112"/>
                    </a:cubicBezTo>
                    <a:lnTo>
                      <a:pt x="134" y="112"/>
                    </a:lnTo>
                    <a:cubicBezTo>
                      <a:pt x="170" y="69"/>
                      <a:pt x="215" y="50"/>
                      <a:pt x="263" y="50"/>
                    </a:cubicBezTo>
                    <a:close/>
                    <a:moveTo>
                      <a:pt x="263" y="0"/>
                    </a:moveTo>
                    <a:cubicBezTo>
                      <a:pt x="206" y="0"/>
                      <a:pt x="151" y="25"/>
                      <a:pt x="100" y="68"/>
                    </a:cubicBezTo>
                    <a:lnTo>
                      <a:pt x="100" y="79"/>
                    </a:lnTo>
                    <a:cubicBezTo>
                      <a:pt x="23" y="157"/>
                      <a:pt x="1" y="246"/>
                      <a:pt x="45" y="346"/>
                    </a:cubicBezTo>
                    <a:cubicBezTo>
                      <a:pt x="100" y="491"/>
                      <a:pt x="301" y="591"/>
                      <a:pt x="546" y="591"/>
                    </a:cubicBezTo>
                    <a:lnTo>
                      <a:pt x="557" y="591"/>
                    </a:lnTo>
                    <a:cubicBezTo>
                      <a:pt x="523" y="925"/>
                      <a:pt x="223" y="948"/>
                      <a:pt x="201" y="948"/>
                    </a:cubicBezTo>
                    <a:cubicBezTo>
                      <a:pt x="190" y="948"/>
                      <a:pt x="179" y="958"/>
                      <a:pt x="179" y="970"/>
                    </a:cubicBezTo>
                    <a:cubicBezTo>
                      <a:pt x="190" y="980"/>
                      <a:pt x="190" y="992"/>
                      <a:pt x="212" y="992"/>
                    </a:cubicBezTo>
                    <a:cubicBezTo>
                      <a:pt x="212" y="992"/>
                      <a:pt x="568" y="970"/>
                      <a:pt x="602" y="591"/>
                    </a:cubicBezTo>
                    <a:cubicBezTo>
                      <a:pt x="991" y="547"/>
                      <a:pt x="1013" y="191"/>
                      <a:pt x="1013" y="191"/>
                    </a:cubicBezTo>
                    <a:cubicBezTo>
                      <a:pt x="1013" y="179"/>
                      <a:pt x="1003" y="168"/>
                      <a:pt x="991" y="168"/>
                    </a:cubicBezTo>
                    <a:cubicBezTo>
                      <a:pt x="988" y="165"/>
                      <a:pt x="985" y="164"/>
                      <a:pt x="982" y="164"/>
                    </a:cubicBezTo>
                    <a:cubicBezTo>
                      <a:pt x="974" y="164"/>
                      <a:pt x="969" y="171"/>
                      <a:pt x="969" y="179"/>
                    </a:cubicBezTo>
                    <a:cubicBezTo>
                      <a:pt x="969" y="201"/>
                      <a:pt x="946" y="502"/>
                      <a:pt x="613" y="535"/>
                    </a:cubicBezTo>
                    <a:lnTo>
                      <a:pt x="613" y="525"/>
                    </a:lnTo>
                    <a:cubicBezTo>
                      <a:pt x="613" y="280"/>
                      <a:pt x="513" y="79"/>
                      <a:pt x="357" y="23"/>
                    </a:cubicBezTo>
                    <a:cubicBezTo>
                      <a:pt x="325" y="7"/>
                      <a:pt x="294"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flipH="1">
                <a:off x="8956927" y="49023"/>
                <a:ext cx="120098" cy="125480"/>
              </a:xfrm>
              <a:custGeom>
                <a:avLst/>
                <a:gdLst/>
                <a:ahLst/>
                <a:cxnLst/>
                <a:rect l="l" t="t" r="r" b="b"/>
                <a:pathLst>
                  <a:path w="268" h="280" extrusionOk="0">
                    <a:moveTo>
                      <a:pt x="134" y="45"/>
                    </a:moveTo>
                    <a:cubicBezTo>
                      <a:pt x="178" y="45"/>
                      <a:pt x="223" y="90"/>
                      <a:pt x="223" y="134"/>
                    </a:cubicBezTo>
                    <a:cubicBezTo>
                      <a:pt x="223" y="191"/>
                      <a:pt x="178" y="223"/>
                      <a:pt x="134" y="223"/>
                    </a:cubicBezTo>
                    <a:cubicBezTo>
                      <a:pt x="89" y="223"/>
                      <a:pt x="45" y="191"/>
                      <a:pt x="45" y="134"/>
                    </a:cubicBezTo>
                    <a:cubicBezTo>
                      <a:pt x="45" y="90"/>
                      <a:pt x="89" y="45"/>
                      <a:pt x="134" y="45"/>
                    </a:cubicBezTo>
                    <a:close/>
                    <a:moveTo>
                      <a:pt x="134" y="1"/>
                    </a:moveTo>
                    <a:cubicBezTo>
                      <a:pt x="56" y="1"/>
                      <a:pt x="0" y="68"/>
                      <a:pt x="0" y="134"/>
                    </a:cubicBezTo>
                    <a:cubicBezTo>
                      <a:pt x="0" y="213"/>
                      <a:pt x="56" y="280"/>
                      <a:pt x="134" y="280"/>
                    </a:cubicBezTo>
                    <a:cubicBezTo>
                      <a:pt x="211" y="280"/>
                      <a:pt x="268" y="213"/>
                      <a:pt x="268" y="134"/>
                    </a:cubicBezTo>
                    <a:cubicBezTo>
                      <a:pt x="268" y="68"/>
                      <a:pt x="211"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rot="10800000">
                <a:off x="8532999" y="4560825"/>
                <a:ext cx="454401" cy="445006"/>
              </a:xfrm>
              <a:custGeom>
                <a:avLst/>
                <a:gdLst/>
                <a:ahLst/>
                <a:cxnLst/>
                <a:rect l="l" t="t" r="r" b="b"/>
                <a:pathLst>
                  <a:path w="1014" h="993" extrusionOk="0">
                    <a:moveTo>
                      <a:pt x="263" y="50"/>
                    </a:moveTo>
                    <a:cubicBezTo>
                      <a:pt x="290" y="50"/>
                      <a:pt x="318" y="56"/>
                      <a:pt x="345" y="68"/>
                    </a:cubicBezTo>
                    <a:cubicBezTo>
                      <a:pt x="446" y="102"/>
                      <a:pt x="568" y="246"/>
                      <a:pt x="568" y="525"/>
                    </a:cubicBezTo>
                    <a:lnTo>
                      <a:pt x="568" y="547"/>
                    </a:lnTo>
                    <a:lnTo>
                      <a:pt x="546" y="547"/>
                    </a:lnTo>
                    <a:cubicBezTo>
                      <a:pt x="268" y="547"/>
                      <a:pt x="123" y="424"/>
                      <a:pt x="90" y="324"/>
                    </a:cubicBezTo>
                    <a:cubicBezTo>
                      <a:pt x="56" y="246"/>
                      <a:pt x="68" y="179"/>
                      <a:pt x="123" y="112"/>
                    </a:cubicBezTo>
                    <a:lnTo>
                      <a:pt x="134" y="112"/>
                    </a:lnTo>
                    <a:cubicBezTo>
                      <a:pt x="170" y="69"/>
                      <a:pt x="215" y="50"/>
                      <a:pt x="263" y="50"/>
                    </a:cubicBezTo>
                    <a:close/>
                    <a:moveTo>
                      <a:pt x="263" y="0"/>
                    </a:moveTo>
                    <a:cubicBezTo>
                      <a:pt x="206" y="0"/>
                      <a:pt x="151" y="25"/>
                      <a:pt x="100" y="68"/>
                    </a:cubicBezTo>
                    <a:lnTo>
                      <a:pt x="100" y="79"/>
                    </a:lnTo>
                    <a:cubicBezTo>
                      <a:pt x="23" y="157"/>
                      <a:pt x="1" y="246"/>
                      <a:pt x="45" y="346"/>
                    </a:cubicBezTo>
                    <a:cubicBezTo>
                      <a:pt x="100" y="491"/>
                      <a:pt x="301" y="591"/>
                      <a:pt x="546" y="591"/>
                    </a:cubicBezTo>
                    <a:lnTo>
                      <a:pt x="557" y="591"/>
                    </a:lnTo>
                    <a:cubicBezTo>
                      <a:pt x="523" y="925"/>
                      <a:pt x="223" y="948"/>
                      <a:pt x="201" y="948"/>
                    </a:cubicBezTo>
                    <a:cubicBezTo>
                      <a:pt x="190" y="948"/>
                      <a:pt x="179" y="958"/>
                      <a:pt x="179" y="970"/>
                    </a:cubicBezTo>
                    <a:cubicBezTo>
                      <a:pt x="190" y="980"/>
                      <a:pt x="190" y="992"/>
                      <a:pt x="212" y="992"/>
                    </a:cubicBezTo>
                    <a:cubicBezTo>
                      <a:pt x="212" y="992"/>
                      <a:pt x="568" y="970"/>
                      <a:pt x="602" y="591"/>
                    </a:cubicBezTo>
                    <a:cubicBezTo>
                      <a:pt x="991" y="547"/>
                      <a:pt x="1013" y="191"/>
                      <a:pt x="1013" y="191"/>
                    </a:cubicBezTo>
                    <a:cubicBezTo>
                      <a:pt x="1013" y="179"/>
                      <a:pt x="1003" y="168"/>
                      <a:pt x="991" y="168"/>
                    </a:cubicBezTo>
                    <a:cubicBezTo>
                      <a:pt x="988" y="165"/>
                      <a:pt x="985" y="164"/>
                      <a:pt x="982" y="164"/>
                    </a:cubicBezTo>
                    <a:cubicBezTo>
                      <a:pt x="974" y="164"/>
                      <a:pt x="969" y="171"/>
                      <a:pt x="969" y="179"/>
                    </a:cubicBezTo>
                    <a:cubicBezTo>
                      <a:pt x="969" y="201"/>
                      <a:pt x="946" y="502"/>
                      <a:pt x="613" y="535"/>
                    </a:cubicBezTo>
                    <a:lnTo>
                      <a:pt x="613" y="525"/>
                    </a:lnTo>
                    <a:cubicBezTo>
                      <a:pt x="613" y="280"/>
                      <a:pt x="513" y="79"/>
                      <a:pt x="357" y="23"/>
                    </a:cubicBezTo>
                    <a:cubicBezTo>
                      <a:pt x="325" y="7"/>
                      <a:pt x="294"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rot="10800000">
                <a:off x="8956927" y="4960120"/>
                <a:ext cx="120098" cy="125480"/>
              </a:xfrm>
              <a:custGeom>
                <a:avLst/>
                <a:gdLst/>
                <a:ahLst/>
                <a:cxnLst/>
                <a:rect l="l" t="t" r="r" b="b"/>
                <a:pathLst>
                  <a:path w="268" h="280" extrusionOk="0">
                    <a:moveTo>
                      <a:pt x="134" y="45"/>
                    </a:moveTo>
                    <a:cubicBezTo>
                      <a:pt x="178" y="45"/>
                      <a:pt x="223" y="90"/>
                      <a:pt x="223" y="134"/>
                    </a:cubicBezTo>
                    <a:cubicBezTo>
                      <a:pt x="223" y="191"/>
                      <a:pt x="178" y="223"/>
                      <a:pt x="134" y="223"/>
                    </a:cubicBezTo>
                    <a:cubicBezTo>
                      <a:pt x="89" y="223"/>
                      <a:pt x="45" y="191"/>
                      <a:pt x="45" y="134"/>
                    </a:cubicBezTo>
                    <a:cubicBezTo>
                      <a:pt x="45" y="90"/>
                      <a:pt x="89" y="45"/>
                      <a:pt x="134" y="45"/>
                    </a:cubicBezTo>
                    <a:close/>
                    <a:moveTo>
                      <a:pt x="134" y="1"/>
                    </a:moveTo>
                    <a:cubicBezTo>
                      <a:pt x="56" y="1"/>
                      <a:pt x="0" y="68"/>
                      <a:pt x="0" y="134"/>
                    </a:cubicBezTo>
                    <a:cubicBezTo>
                      <a:pt x="0" y="213"/>
                      <a:pt x="56" y="280"/>
                      <a:pt x="134" y="280"/>
                    </a:cubicBezTo>
                    <a:cubicBezTo>
                      <a:pt x="211" y="280"/>
                      <a:pt x="268" y="213"/>
                      <a:pt x="268" y="134"/>
                    </a:cubicBezTo>
                    <a:cubicBezTo>
                      <a:pt x="268" y="68"/>
                      <a:pt x="211"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15"/>
            <p:cNvSpPr/>
            <p:nvPr/>
          </p:nvSpPr>
          <p:spPr>
            <a:xfrm>
              <a:off x="363725" y="305350"/>
              <a:ext cx="8433300" cy="4519200"/>
            </a:xfrm>
            <a:prstGeom prst="plaque">
              <a:avLst>
                <a:gd name="adj" fmla="val 685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147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0" y="2671658"/>
            <a:ext cx="3792900" cy="625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572000" y="1329738"/>
            <a:ext cx="3792900" cy="1173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12000"/>
              <a:buNone/>
              <a:defRPr sz="12000">
                <a:solidFill>
                  <a:schemeClr val="accent2"/>
                </a:solidFill>
              </a:defRPr>
            </a:lvl1pPr>
            <a:lvl2pPr lvl="1" algn="ctr" rtl="0">
              <a:spcBef>
                <a:spcPts val="0"/>
              </a:spcBef>
              <a:spcAft>
                <a:spcPts val="0"/>
              </a:spcAft>
              <a:buClr>
                <a:schemeClr val="lt2"/>
              </a:buClr>
              <a:buSzPts val="12000"/>
              <a:buNone/>
              <a:defRPr sz="12000">
                <a:solidFill>
                  <a:schemeClr val="lt2"/>
                </a:solidFill>
              </a:defRPr>
            </a:lvl2pPr>
            <a:lvl3pPr lvl="2" algn="ctr" rtl="0">
              <a:spcBef>
                <a:spcPts val="0"/>
              </a:spcBef>
              <a:spcAft>
                <a:spcPts val="0"/>
              </a:spcAft>
              <a:buClr>
                <a:schemeClr val="lt2"/>
              </a:buClr>
              <a:buSzPts val="12000"/>
              <a:buNone/>
              <a:defRPr sz="12000">
                <a:solidFill>
                  <a:schemeClr val="lt2"/>
                </a:solidFill>
              </a:defRPr>
            </a:lvl3pPr>
            <a:lvl4pPr lvl="3" algn="ctr" rtl="0">
              <a:spcBef>
                <a:spcPts val="0"/>
              </a:spcBef>
              <a:spcAft>
                <a:spcPts val="0"/>
              </a:spcAft>
              <a:buClr>
                <a:schemeClr val="lt2"/>
              </a:buClr>
              <a:buSzPts val="12000"/>
              <a:buNone/>
              <a:defRPr sz="12000">
                <a:solidFill>
                  <a:schemeClr val="lt2"/>
                </a:solidFill>
              </a:defRPr>
            </a:lvl4pPr>
            <a:lvl5pPr lvl="4" algn="ctr" rtl="0">
              <a:spcBef>
                <a:spcPts val="0"/>
              </a:spcBef>
              <a:spcAft>
                <a:spcPts val="0"/>
              </a:spcAft>
              <a:buClr>
                <a:schemeClr val="lt2"/>
              </a:buClr>
              <a:buSzPts val="12000"/>
              <a:buNone/>
              <a:defRPr sz="12000">
                <a:solidFill>
                  <a:schemeClr val="lt2"/>
                </a:solidFill>
              </a:defRPr>
            </a:lvl5pPr>
            <a:lvl6pPr lvl="5" algn="ctr" rtl="0">
              <a:spcBef>
                <a:spcPts val="0"/>
              </a:spcBef>
              <a:spcAft>
                <a:spcPts val="0"/>
              </a:spcAft>
              <a:buClr>
                <a:schemeClr val="lt2"/>
              </a:buClr>
              <a:buSzPts val="12000"/>
              <a:buNone/>
              <a:defRPr sz="12000">
                <a:solidFill>
                  <a:schemeClr val="lt2"/>
                </a:solidFill>
              </a:defRPr>
            </a:lvl6pPr>
            <a:lvl7pPr lvl="6" algn="ctr" rtl="0">
              <a:spcBef>
                <a:spcPts val="0"/>
              </a:spcBef>
              <a:spcAft>
                <a:spcPts val="0"/>
              </a:spcAft>
              <a:buClr>
                <a:schemeClr val="lt2"/>
              </a:buClr>
              <a:buSzPts val="12000"/>
              <a:buNone/>
              <a:defRPr sz="12000">
                <a:solidFill>
                  <a:schemeClr val="lt2"/>
                </a:solidFill>
              </a:defRPr>
            </a:lvl7pPr>
            <a:lvl8pPr lvl="7" algn="ctr" rtl="0">
              <a:spcBef>
                <a:spcPts val="0"/>
              </a:spcBef>
              <a:spcAft>
                <a:spcPts val="0"/>
              </a:spcAft>
              <a:buClr>
                <a:schemeClr val="lt2"/>
              </a:buClr>
              <a:buSzPts val="12000"/>
              <a:buNone/>
              <a:defRPr sz="12000">
                <a:solidFill>
                  <a:schemeClr val="lt2"/>
                </a:solidFill>
              </a:defRPr>
            </a:lvl8pPr>
            <a:lvl9pPr lvl="8" algn="ctr" rtl="0">
              <a:spcBef>
                <a:spcPts val="0"/>
              </a:spcBef>
              <a:spcAft>
                <a:spcPts val="0"/>
              </a:spcAft>
              <a:buClr>
                <a:schemeClr val="lt2"/>
              </a:buClr>
              <a:buSzPts val="12000"/>
              <a:buNone/>
              <a:defRPr sz="12000">
                <a:solidFill>
                  <a:schemeClr val="lt2"/>
                </a:solidFill>
              </a:defRPr>
            </a:lvl9pPr>
          </a:lstStyle>
          <a:p>
            <a:r>
              <a:t>xx%</a:t>
            </a:r>
          </a:p>
        </p:txBody>
      </p:sp>
      <p:sp>
        <p:nvSpPr>
          <p:cNvPr id="14" name="Google Shape;14;p3"/>
          <p:cNvSpPr txBox="1">
            <a:spLocks noGrp="1"/>
          </p:cNvSpPr>
          <p:nvPr>
            <p:ph type="subTitle" idx="1"/>
          </p:nvPr>
        </p:nvSpPr>
        <p:spPr>
          <a:xfrm>
            <a:off x="4572000" y="3297463"/>
            <a:ext cx="3792900" cy="5163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400">
                <a:solidFill>
                  <a:schemeClr val="accent4"/>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Roboto"/>
              <a:buAutoNum type="arabicPeriod"/>
              <a:defRPr sz="1200"/>
            </a:lvl1pPr>
            <a:lvl2pPr marL="914400" lvl="1" indent="-292100">
              <a:spcBef>
                <a:spcPts val="0"/>
              </a:spcBef>
              <a:spcAft>
                <a:spcPts val="0"/>
              </a:spcAft>
              <a:buClr>
                <a:srgbClr val="1A3F61"/>
              </a:buClr>
              <a:buSzPts val="1000"/>
              <a:buFont typeface="Muli"/>
              <a:buAutoNum type="alphaLcPeriod"/>
              <a:defRPr/>
            </a:lvl2pPr>
            <a:lvl3pPr marL="1371600" lvl="2" indent="-292100">
              <a:spcBef>
                <a:spcPts val="1600"/>
              </a:spcBef>
              <a:spcAft>
                <a:spcPts val="0"/>
              </a:spcAft>
              <a:buClr>
                <a:srgbClr val="1A3F61"/>
              </a:buClr>
              <a:buSzPts val="1000"/>
              <a:buFont typeface="Muli"/>
              <a:buAutoNum type="romanLcPeriod"/>
              <a:defRPr/>
            </a:lvl3pPr>
            <a:lvl4pPr marL="1828800" lvl="3" indent="-292100">
              <a:spcBef>
                <a:spcPts val="1600"/>
              </a:spcBef>
              <a:spcAft>
                <a:spcPts val="0"/>
              </a:spcAft>
              <a:buClr>
                <a:srgbClr val="1A3F61"/>
              </a:buClr>
              <a:buSzPts val="1000"/>
              <a:buFont typeface="Muli"/>
              <a:buAutoNum type="arabicPeriod"/>
              <a:defRPr/>
            </a:lvl4pPr>
            <a:lvl5pPr marL="2286000" lvl="4" indent="-292100">
              <a:spcBef>
                <a:spcPts val="1600"/>
              </a:spcBef>
              <a:spcAft>
                <a:spcPts val="0"/>
              </a:spcAft>
              <a:buClr>
                <a:srgbClr val="1A3F61"/>
              </a:buClr>
              <a:buSzPts val="1000"/>
              <a:buFont typeface="Muli"/>
              <a:buAutoNum type="alphaLcPeriod"/>
              <a:defRPr/>
            </a:lvl5pPr>
            <a:lvl6pPr marL="2743200" lvl="5" indent="-292100">
              <a:spcBef>
                <a:spcPts val="1600"/>
              </a:spcBef>
              <a:spcAft>
                <a:spcPts val="0"/>
              </a:spcAft>
              <a:buClr>
                <a:srgbClr val="1A3F61"/>
              </a:buClr>
              <a:buSzPts val="1000"/>
              <a:buFont typeface="Muli"/>
              <a:buAutoNum type="romanLcPeriod"/>
              <a:defRPr/>
            </a:lvl6pPr>
            <a:lvl7pPr marL="3200400" lvl="6" indent="-292100">
              <a:spcBef>
                <a:spcPts val="1600"/>
              </a:spcBef>
              <a:spcAft>
                <a:spcPts val="0"/>
              </a:spcAft>
              <a:buClr>
                <a:srgbClr val="1A3F61"/>
              </a:buClr>
              <a:buSzPts val="1000"/>
              <a:buFont typeface="Muli"/>
              <a:buAutoNum type="arabicPeriod"/>
              <a:defRPr/>
            </a:lvl7pPr>
            <a:lvl8pPr marL="3657600" lvl="7" indent="-292100">
              <a:spcBef>
                <a:spcPts val="1600"/>
              </a:spcBef>
              <a:spcAft>
                <a:spcPts val="0"/>
              </a:spcAft>
              <a:buClr>
                <a:srgbClr val="1A3F61"/>
              </a:buClr>
              <a:buSzPts val="1000"/>
              <a:buFont typeface="Muli"/>
              <a:buAutoNum type="alphaLcPeriod"/>
              <a:defRPr/>
            </a:lvl8pPr>
            <a:lvl9pPr marL="4114800" lvl="8" indent="-292100">
              <a:spcBef>
                <a:spcPts val="1600"/>
              </a:spcBef>
              <a:spcAft>
                <a:spcPts val="1600"/>
              </a:spcAft>
              <a:buClr>
                <a:srgbClr val="1A3F61"/>
              </a:buClr>
              <a:buSzPts val="1000"/>
              <a:buFont typeface="Muli"/>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
    <p:bg>
      <p:bgPr>
        <a:blipFill>
          <a:blip r:embed="rId2">
            <a:alphaModFix/>
          </a:blip>
          <a:stretch>
            <a:fillRect/>
          </a:stretch>
        </a:blipFill>
        <a:effectLst/>
      </p:bgPr>
    </p:bg>
    <p:spTree>
      <p:nvGrpSpPr>
        <p:cNvPr id="1" name="Shape 3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Berkshire Swash"/>
              <a:buNone/>
              <a:defRPr sz="2800" b="1"/>
            </a:lvl1pPr>
            <a:lvl2pPr lvl="1">
              <a:spcBef>
                <a:spcPts val="0"/>
              </a:spcBef>
              <a:spcAft>
                <a:spcPts val="0"/>
              </a:spcAft>
              <a:buSzPts val="2800"/>
              <a:buNone/>
              <a:defRPr>
                <a:latin typeface="Livvic"/>
                <a:ea typeface="Livvic"/>
                <a:cs typeface="Livvic"/>
                <a:sym typeface="Livvic"/>
              </a:defRPr>
            </a:lvl2pPr>
            <a:lvl3pPr lvl="2">
              <a:spcBef>
                <a:spcPts val="0"/>
              </a:spcBef>
              <a:spcAft>
                <a:spcPts val="0"/>
              </a:spcAft>
              <a:buSzPts val="2800"/>
              <a:buNone/>
              <a:defRPr>
                <a:latin typeface="Livvic"/>
                <a:ea typeface="Livvic"/>
                <a:cs typeface="Livvic"/>
                <a:sym typeface="Livvic"/>
              </a:defRPr>
            </a:lvl3pPr>
            <a:lvl4pPr lvl="3">
              <a:spcBef>
                <a:spcPts val="0"/>
              </a:spcBef>
              <a:spcAft>
                <a:spcPts val="0"/>
              </a:spcAft>
              <a:buSzPts val="2800"/>
              <a:buNone/>
              <a:defRPr>
                <a:latin typeface="Livvic"/>
                <a:ea typeface="Livvic"/>
                <a:cs typeface="Livvic"/>
                <a:sym typeface="Livvic"/>
              </a:defRPr>
            </a:lvl4pPr>
            <a:lvl5pPr lvl="4">
              <a:spcBef>
                <a:spcPts val="0"/>
              </a:spcBef>
              <a:spcAft>
                <a:spcPts val="0"/>
              </a:spcAft>
              <a:buSzPts val="2800"/>
              <a:buNone/>
              <a:defRPr>
                <a:latin typeface="Livvic"/>
                <a:ea typeface="Livvic"/>
                <a:cs typeface="Livvic"/>
                <a:sym typeface="Livvic"/>
              </a:defRPr>
            </a:lvl5pPr>
            <a:lvl6pPr lvl="5">
              <a:spcBef>
                <a:spcPts val="0"/>
              </a:spcBef>
              <a:spcAft>
                <a:spcPts val="0"/>
              </a:spcAft>
              <a:buSzPts val="2800"/>
              <a:buNone/>
              <a:defRPr>
                <a:latin typeface="Livvic"/>
                <a:ea typeface="Livvic"/>
                <a:cs typeface="Livvic"/>
                <a:sym typeface="Livvic"/>
              </a:defRPr>
            </a:lvl6pPr>
            <a:lvl7pPr lvl="6">
              <a:spcBef>
                <a:spcPts val="0"/>
              </a:spcBef>
              <a:spcAft>
                <a:spcPts val="0"/>
              </a:spcAft>
              <a:buSzPts val="2800"/>
              <a:buNone/>
              <a:defRPr>
                <a:latin typeface="Livvic"/>
                <a:ea typeface="Livvic"/>
                <a:cs typeface="Livvic"/>
                <a:sym typeface="Livvic"/>
              </a:defRPr>
            </a:lvl7pPr>
            <a:lvl8pPr lvl="7">
              <a:spcBef>
                <a:spcPts val="0"/>
              </a:spcBef>
              <a:spcAft>
                <a:spcPts val="0"/>
              </a:spcAft>
              <a:buSzPts val="2800"/>
              <a:buNone/>
              <a:defRPr>
                <a:latin typeface="Livvic"/>
                <a:ea typeface="Livvic"/>
                <a:cs typeface="Livvic"/>
                <a:sym typeface="Livvic"/>
              </a:defRPr>
            </a:lvl8pPr>
            <a:lvl9pPr lvl="8">
              <a:spcBef>
                <a:spcPts val="0"/>
              </a:spcBef>
              <a:spcAft>
                <a:spcPts val="0"/>
              </a:spcAft>
              <a:buSzPts val="2800"/>
              <a:buNone/>
              <a:defRPr>
                <a:latin typeface="Livvic"/>
                <a:ea typeface="Livvic"/>
                <a:cs typeface="Livvic"/>
                <a:sym typeface="Livvic"/>
              </a:defRPr>
            </a:lvl9pPr>
          </a:lstStyle>
          <a:p>
            <a:endParaRPr/>
          </a:p>
        </p:txBody>
      </p:sp>
      <p:sp>
        <p:nvSpPr>
          <p:cNvPr id="41" name="Google Shape;41;p14"/>
          <p:cNvSpPr txBox="1">
            <a:spLocks noGrp="1"/>
          </p:cNvSpPr>
          <p:nvPr>
            <p:ph type="subTitle" idx="1"/>
          </p:nvPr>
        </p:nvSpPr>
        <p:spPr>
          <a:xfrm>
            <a:off x="713213" y="1709220"/>
            <a:ext cx="2196000" cy="4590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Berkshire Swash"/>
              <a:buNone/>
              <a:defRPr b="1">
                <a:latin typeface="Merriweather"/>
                <a:ea typeface="Merriweather"/>
                <a:cs typeface="Merriweather"/>
                <a:sym typeface="Merriweathe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2" name="Google Shape;42;p14"/>
          <p:cNvSpPr txBox="1">
            <a:spLocks noGrp="1"/>
          </p:cNvSpPr>
          <p:nvPr>
            <p:ph type="title" idx="2" hasCustomPrompt="1"/>
          </p:nvPr>
        </p:nvSpPr>
        <p:spPr>
          <a:xfrm>
            <a:off x="713213" y="1294513"/>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3" name="Google Shape;43;p14"/>
          <p:cNvSpPr txBox="1">
            <a:spLocks noGrp="1"/>
          </p:cNvSpPr>
          <p:nvPr>
            <p:ph type="subTitle" idx="3"/>
          </p:nvPr>
        </p:nvSpPr>
        <p:spPr>
          <a:xfrm>
            <a:off x="713213" y="2078613"/>
            <a:ext cx="2196000" cy="663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4" name="Google Shape;44;p14"/>
          <p:cNvSpPr txBox="1">
            <a:spLocks noGrp="1"/>
          </p:cNvSpPr>
          <p:nvPr>
            <p:ph type="subTitle" idx="4"/>
          </p:nvPr>
        </p:nvSpPr>
        <p:spPr>
          <a:xfrm>
            <a:off x="3030913" y="170922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14"/>
          <p:cNvSpPr txBox="1">
            <a:spLocks noGrp="1"/>
          </p:cNvSpPr>
          <p:nvPr>
            <p:ph type="title" idx="5" hasCustomPrompt="1"/>
          </p:nvPr>
        </p:nvSpPr>
        <p:spPr>
          <a:xfrm>
            <a:off x="3030913" y="1294513"/>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6" name="Google Shape;46;p14"/>
          <p:cNvSpPr txBox="1">
            <a:spLocks noGrp="1"/>
          </p:cNvSpPr>
          <p:nvPr>
            <p:ph type="subTitle" idx="6"/>
          </p:nvPr>
        </p:nvSpPr>
        <p:spPr>
          <a:xfrm>
            <a:off x="3030913" y="2078613"/>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7" name="Google Shape;47;p14"/>
          <p:cNvSpPr txBox="1">
            <a:spLocks noGrp="1"/>
          </p:cNvSpPr>
          <p:nvPr>
            <p:ph type="subTitle" idx="7"/>
          </p:nvPr>
        </p:nvSpPr>
        <p:spPr>
          <a:xfrm>
            <a:off x="713213" y="330371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 name="Google Shape;48;p14"/>
          <p:cNvSpPr txBox="1">
            <a:spLocks noGrp="1"/>
          </p:cNvSpPr>
          <p:nvPr>
            <p:ph type="title" idx="8" hasCustomPrompt="1"/>
          </p:nvPr>
        </p:nvSpPr>
        <p:spPr>
          <a:xfrm>
            <a:off x="713213" y="2889000"/>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9" name="Google Shape;49;p14"/>
          <p:cNvSpPr txBox="1">
            <a:spLocks noGrp="1"/>
          </p:cNvSpPr>
          <p:nvPr>
            <p:ph type="subTitle" idx="9"/>
          </p:nvPr>
        </p:nvSpPr>
        <p:spPr>
          <a:xfrm>
            <a:off x="713213" y="3673107"/>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0" name="Google Shape;50;p14"/>
          <p:cNvSpPr txBox="1">
            <a:spLocks noGrp="1"/>
          </p:cNvSpPr>
          <p:nvPr>
            <p:ph type="subTitle" idx="13"/>
          </p:nvPr>
        </p:nvSpPr>
        <p:spPr>
          <a:xfrm>
            <a:off x="3030913" y="330371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1" name="Google Shape;51;p14"/>
          <p:cNvSpPr txBox="1">
            <a:spLocks noGrp="1"/>
          </p:cNvSpPr>
          <p:nvPr>
            <p:ph type="title" idx="14" hasCustomPrompt="1"/>
          </p:nvPr>
        </p:nvSpPr>
        <p:spPr>
          <a:xfrm>
            <a:off x="3030913" y="2889000"/>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2" name="Google Shape;52;p14"/>
          <p:cNvSpPr txBox="1">
            <a:spLocks noGrp="1"/>
          </p:cNvSpPr>
          <p:nvPr>
            <p:ph type="subTitle" idx="15"/>
          </p:nvPr>
        </p:nvSpPr>
        <p:spPr>
          <a:xfrm>
            <a:off x="3030913" y="3673107"/>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8" name="Google Shape;58;p16"/>
          <p:cNvSpPr txBox="1">
            <a:spLocks noGrp="1"/>
          </p:cNvSpPr>
          <p:nvPr>
            <p:ph type="subTitle" idx="1"/>
          </p:nvPr>
        </p:nvSpPr>
        <p:spPr>
          <a:xfrm>
            <a:off x="699100" y="234991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9" name="Google Shape;59;p16"/>
          <p:cNvSpPr txBox="1">
            <a:spLocks noGrp="1"/>
          </p:cNvSpPr>
          <p:nvPr>
            <p:ph type="subTitle" idx="2"/>
          </p:nvPr>
        </p:nvSpPr>
        <p:spPr>
          <a:xfrm>
            <a:off x="699100" y="2739885"/>
            <a:ext cx="25335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0" name="Google Shape;60;p16"/>
          <p:cNvSpPr txBox="1">
            <a:spLocks noGrp="1"/>
          </p:cNvSpPr>
          <p:nvPr>
            <p:ph type="subTitle" idx="3"/>
          </p:nvPr>
        </p:nvSpPr>
        <p:spPr>
          <a:xfrm>
            <a:off x="3305250" y="234991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Georgia"/>
                <a:ea typeface="Georgia"/>
                <a:cs typeface="Georgia"/>
                <a:sym typeface="Georgi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 name="Google Shape;61;p16"/>
          <p:cNvSpPr txBox="1">
            <a:spLocks noGrp="1"/>
          </p:cNvSpPr>
          <p:nvPr>
            <p:ph type="subTitle" idx="4"/>
          </p:nvPr>
        </p:nvSpPr>
        <p:spPr>
          <a:xfrm>
            <a:off x="3305250" y="2739885"/>
            <a:ext cx="25335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 name="Google Shape;62;p16"/>
          <p:cNvSpPr txBox="1">
            <a:spLocks noGrp="1"/>
          </p:cNvSpPr>
          <p:nvPr>
            <p:ph type="subTitle" idx="5"/>
          </p:nvPr>
        </p:nvSpPr>
        <p:spPr>
          <a:xfrm>
            <a:off x="5911400" y="234991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Georgia"/>
                <a:ea typeface="Georgia"/>
                <a:cs typeface="Georgia"/>
                <a:sym typeface="Georgi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3" name="Google Shape;63;p16"/>
          <p:cNvSpPr txBox="1">
            <a:spLocks noGrp="1"/>
          </p:cNvSpPr>
          <p:nvPr>
            <p:ph type="subTitle" idx="6"/>
          </p:nvPr>
        </p:nvSpPr>
        <p:spPr>
          <a:xfrm>
            <a:off x="5911400" y="2739885"/>
            <a:ext cx="25335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1312500" y="548650"/>
            <a:ext cx="6519000" cy="1179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7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5" name="Google Shape;115;p25"/>
          <p:cNvSpPr txBox="1"/>
          <p:nvPr/>
        </p:nvSpPr>
        <p:spPr>
          <a:xfrm>
            <a:off x="2820650" y="3354900"/>
            <a:ext cx="3503100" cy="90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chemeClr val="lt2"/>
                </a:solidFill>
                <a:latin typeface="Livvic"/>
                <a:ea typeface="Livvic"/>
                <a:cs typeface="Livvic"/>
                <a:sym typeface="Livvic"/>
              </a:rPr>
              <a:t>CREDITS:</a:t>
            </a:r>
            <a:endParaRPr sz="1200">
              <a:solidFill>
                <a:schemeClr val="lt2"/>
              </a:solidFill>
              <a:latin typeface="Livvic"/>
              <a:ea typeface="Livvic"/>
              <a:cs typeface="Livvic"/>
              <a:sym typeface="Livvic"/>
            </a:endParaRPr>
          </a:p>
          <a:p>
            <a:pPr marL="0" lvl="0" indent="0" algn="ctr" rtl="0">
              <a:lnSpc>
                <a:spcPct val="100000"/>
              </a:lnSpc>
              <a:spcBef>
                <a:spcPts val="0"/>
              </a:spcBef>
              <a:spcAft>
                <a:spcPts val="0"/>
              </a:spcAft>
              <a:buNone/>
            </a:pPr>
            <a:r>
              <a:rPr lang="en" sz="1200">
                <a:solidFill>
                  <a:schemeClr val="lt2"/>
                </a:solidFill>
                <a:latin typeface="Livvic"/>
                <a:ea typeface="Livvic"/>
                <a:cs typeface="Livvic"/>
                <a:sym typeface="Livvic"/>
              </a:rPr>
              <a:t>This presentation template was created by </a:t>
            </a:r>
            <a:r>
              <a:rPr lang="en" sz="1200">
                <a:solidFill>
                  <a:schemeClr val="lt2"/>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a:solidFill>
                  <a:schemeClr val="lt2"/>
                </a:solidFill>
                <a:latin typeface="Livvic"/>
                <a:ea typeface="Livvic"/>
                <a:cs typeface="Livvic"/>
                <a:sym typeface="Livvic"/>
              </a:rPr>
              <a:t>, including icons by </a:t>
            </a:r>
            <a:r>
              <a:rPr lang="en" sz="1200">
                <a:solidFill>
                  <a:schemeClr val="lt2"/>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a:solidFill>
                  <a:schemeClr val="lt2"/>
                </a:solidFill>
                <a:latin typeface="Livvic"/>
                <a:ea typeface="Livvic"/>
                <a:cs typeface="Livvic"/>
                <a:sym typeface="Livvic"/>
              </a:rPr>
              <a:t>, infographics &amp; images by </a:t>
            </a:r>
            <a:r>
              <a:rPr lang="en" sz="1200">
                <a:solidFill>
                  <a:schemeClr val="lt2"/>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r>
              <a:rPr lang="en" sz="1200">
                <a:solidFill>
                  <a:schemeClr val="lt2"/>
                </a:solidFill>
                <a:latin typeface="Livvic"/>
                <a:ea typeface="Livvic"/>
                <a:cs typeface="Livvic"/>
                <a:sym typeface="Livvic"/>
              </a:rPr>
              <a:t> </a:t>
            </a:r>
            <a:endParaRPr sz="1200">
              <a:solidFill>
                <a:schemeClr val="lt2"/>
              </a:solidFill>
              <a:latin typeface="Livvic"/>
              <a:ea typeface="Livvic"/>
              <a:cs typeface="Livvic"/>
              <a:sym typeface="Livvic"/>
            </a:endParaRPr>
          </a:p>
        </p:txBody>
      </p:sp>
    </p:spTree>
    <p:extLst>
      <p:ext uri="{BB962C8B-B14F-4D97-AF65-F5344CB8AC3E}">
        <p14:creationId xmlns:p14="http://schemas.microsoft.com/office/powerpoint/2010/main" val="334804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a:p>
        </p:txBody>
      </p:sp>
      <p:pic>
        <p:nvPicPr>
          <p:cNvPr id="4" name="Picture 3">
            <a:extLst>
              <a:ext uri="{FF2B5EF4-FFF2-40B4-BE49-F238E27FC236}">
                <a16:creationId xmlns:a16="http://schemas.microsoft.com/office/drawing/2014/main" id="{CA8CF490-EF53-0E7C-6872-4F9A9C644E7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424000" y="0"/>
            <a:ext cx="720000" cy="72000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0" r:id="rId7"/>
    <p:sldLayoutId id="2147483662" r:id="rId8"/>
    <p:sldLayoutId id="2147483676" r:id="rId9"/>
    <p:sldLayoutId id="214748367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grpSp>
        <p:nvGrpSpPr>
          <p:cNvPr id="124" name="Google Shape;124;p28"/>
          <p:cNvGrpSpPr/>
          <p:nvPr/>
        </p:nvGrpSpPr>
        <p:grpSpPr>
          <a:xfrm rot="-1985458">
            <a:off x="-512319" y="-928453"/>
            <a:ext cx="3236603" cy="2992665"/>
            <a:chOff x="2483025" y="1774950"/>
            <a:chExt cx="1815750" cy="1678900"/>
          </a:xfrm>
        </p:grpSpPr>
        <p:sp>
          <p:nvSpPr>
            <p:cNvPr id="125" name="Google Shape;125;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8"/>
          <p:cNvGrpSpPr/>
          <p:nvPr/>
        </p:nvGrpSpPr>
        <p:grpSpPr>
          <a:xfrm>
            <a:off x="6981011" y="1736299"/>
            <a:ext cx="3317106" cy="2634668"/>
            <a:chOff x="3275400" y="1702825"/>
            <a:chExt cx="1966625" cy="1562025"/>
          </a:xfrm>
        </p:grpSpPr>
        <p:sp>
          <p:nvSpPr>
            <p:cNvPr id="185" name="Google Shape;185;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8"/>
          <p:cNvSpPr txBox="1">
            <a:spLocks noGrp="1"/>
          </p:cNvSpPr>
          <p:nvPr>
            <p:ph type="ctrTitle"/>
          </p:nvPr>
        </p:nvSpPr>
        <p:spPr>
          <a:xfrm>
            <a:off x="2274708" y="1584426"/>
            <a:ext cx="4687500" cy="19120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800" dirty="0">
                <a:solidFill>
                  <a:schemeClr val="accent1">
                    <a:lumMod val="50000"/>
                  </a:schemeClr>
                </a:solidFill>
              </a:rPr>
              <a:t>CHÀO MỪNG THẦY CÔ VÀ CÁC BẠN ĐẾN VỚI BÀI THUYẾT TRÌNH CỦA NHÓM 8</a:t>
            </a:r>
          </a:p>
        </p:txBody>
      </p:sp>
      <p:grpSp>
        <p:nvGrpSpPr>
          <p:cNvPr id="216" name="Google Shape;216;p28"/>
          <p:cNvGrpSpPr/>
          <p:nvPr/>
        </p:nvGrpSpPr>
        <p:grpSpPr>
          <a:xfrm>
            <a:off x="3445893" y="4063605"/>
            <a:ext cx="2252199" cy="93989"/>
            <a:chOff x="3445893" y="4053330"/>
            <a:chExt cx="2252199" cy="93989"/>
          </a:xfrm>
        </p:grpSpPr>
        <p:sp>
          <p:nvSpPr>
            <p:cNvPr id="217" name="Google Shape;217;p28"/>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8" name="Google Shape;218;p28"/>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19" name="Google Shape;219;p28"/>
          <p:cNvGrpSpPr/>
          <p:nvPr/>
        </p:nvGrpSpPr>
        <p:grpSpPr>
          <a:xfrm>
            <a:off x="3445893" y="996205"/>
            <a:ext cx="2252199" cy="9398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22" name="Google Shape;222;p28"/>
          <p:cNvGrpSpPr/>
          <p:nvPr/>
        </p:nvGrpSpPr>
        <p:grpSpPr>
          <a:xfrm>
            <a:off x="6904811" y="1736299"/>
            <a:ext cx="3317106" cy="2634668"/>
            <a:chOff x="3275400" y="1702825"/>
            <a:chExt cx="1966625" cy="1562025"/>
          </a:xfrm>
        </p:grpSpPr>
        <p:sp>
          <p:nvSpPr>
            <p:cNvPr id="223" name="Google Shape;223;p28"/>
            <p:cNvSpPr/>
            <p:nvPr/>
          </p:nvSpPr>
          <p:spPr>
            <a:xfrm>
              <a:off x="3420000" y="1702825"/>
              <a:ext cx="1599675" cy="1562025"/>
            </a:xfrm>
            <a:custGeom>
              <a:avLst/>
              <a:gdLst/>
              <a:ahLst/>
              <a:cxnLst/>
              <a:rect l="l" t="t" r="r" b="b"/>
              <a:pathLst>
                <a:path w="63987" h="62481" extrusionOk="0">
                  <a:moveTo>
                    <a:pt x="24024" y="12626"/>
                  </a:moveTo>
                  <a:cubicBezTo>
                    <a:pt x="23911" y="12764"/>
                    <a:pt x="23798" y="12922"/>
                    <a:pt x="23684" y="13069"/>
                  </a:cubicBezTo>
                  <a:cubicBezTo>
                    <a:pt x="23684" y="13057"/>
                    <a:pt x="23696" y="13022"/>
                    <a:pt x="23708" y="12986"/>
                  </a:cubicBezTo>
                  <a:cubicBezTo>
                    <a:pt x="23810" y="12862"/>
                    <a:pt x="23922" y="12749"/>
                    <a:pt x="24024" y="12626"/>
                  </a:cubicBezTo>
                  <a:close/>
                  <a:moveTo>
                    <a:pt x="22077" y="21892"/>
                  </a:moveTo>
                  <a:lnTo>
                    <a:pt x="22077" y="21892"/>
                  </a:lnTo>
                  <a:cubicBezTo>
                    <a:pt x="21791" y="22416"/>
                    <a:pt x="21529" y="22952"/>
                    <a:pt x="21315" y="23487"/>
                  </a:cubicBezTo>
                  <a:cubicBezTo>
                    <a:pt x="21375" y="23094"/>
                    <a:pt x="21446" y="22713"/>
                    <a:pt x="21529" y="22309"/>
                  </a:cubicBezTo>
                  <a:cubicBezTo>
                    <a:pt x="21560" y="22357"/>
                    <a:pt x="21612" y="22388"/>
                    <a:pt x="21669" y="22388"/>
                  </a:cubicBezTo>
                  <a:cubicBezTo>
                    <a:pt x="21723" y="22388"/>
                    <a:pt x="21781" y="22360"/>
                    <a:pt x="21827" y="22297"/>
                  </a:cubicBezTo>
                  <a:cubicBezTo>
                    <a:pt x="21910" y="22166"/>
                    <a:pt x="21982" y="22023"/>
                    <a:pt x="22077" y="21892"/>
                  </a:cubicBezTo>
                  <a:close/>
                  <a:moveTo>
                    <a:pt x="20279" y="12522"/>
                  </a:moveTo>
                  <a:cubicBezTo>
                    <a:pt x="20708" y="13974"/>
                    <a:pt x="21148" y="15522"/>
                    <a:pt x="21779" y="16927"/>
                  </a:cubicBezTo>
                  <a:cubicBezTo>
                    <a:pt x="21267" y="19153"/>
                    <a:pt x="20851" y="21404"/>
                    <a:pt x="20529" y="23666"/>
                  </a:cubicBezTo>
                  <a:cubicBezTo>
                    <a:pt x="19946" y="21773"/>
                    <a:pt x="19231" y="19939"/>
                    <a:pt x="18731" y="18022"/>
                  </a:cubicBezTo>
                  <a:cubicBezTo>
                    <a:pt x="18731" y="18010"/>
                    <a:pt x="18731" y="18010"/>
                    <a:pt x="18708" y="18010"/>
                  </a:cubicBezTo>
                  <a:cubicBezTo>
                    <a:pt x="19089" y="16153"/>
                    <a:pt x="19624" y="14308"/>
                    <a:pt x="20279" y="12522"/>
                  </a:cubicBezTo>
                  <a:close/>
                  <a:moveTo>
                    <a:pt x="18588" y="18689"/>
                  </a:moveTo>
                  <a:cubicBezTo>
                    <a:pt x="19029" y="20558"/>
                    <a:pt x="19517" y="22440"/>
                    <a:pt x="20363" y="24154"/>
                  </a:cubicBezTo>
                  <a:cubicBezTo>
                    <a:pt x="20374" y="24202"/>
                    <a:pt x="20410" y="24214"/>
                    <a:pt x="20434" y="24225"/>
                  </a:cubicBezTo>
                  <a:cubicBezTo>
                    <a:pt x="20410" y="24452"/>
                    <a:pt x="20374" y="24690"/>
                    <a:pt x="20351" y="24916"/>
                  </a:cubicBezTo>
                  <a:cubicBezTo>
                    <a:pt x="19767" y="23475"/>
                    <a:pt x="19053" y="22070"/>
                    <a:pt x="18410" y="20677"/>
                  </a:cubicBezTo>
                  <a:cubicBezTo>
                    <a:pt x="18386" y="20618"/>
                    <a:pt x="18338" y="20582"/>
                    <a:pt x="18291" y="20582"/>
                  </a:cubicBezTo>
                  <a:cubicBezTo>
                    <a:pt x="18386" y="19939"/>
                    <a:pt x="18469" y="19320"/>
                    <a:pt x="18588" y="18689"/>
                  </a:cubicBezTo>
                  <a:close/>
                  <a:moveTo>
                    <a:pt x="19898" y="26357"/>
                  </a:moveTo>
                  <a:lnTo>
                    <a:pt x="19898" y="26357"/>
                  </a:lnTo>
                  <a:cubicBezTo>
                    <a:pt x="19958" y="26511"/>
                    <a:pt x="20041" y="26654"/>
                    <a:pt x="20124" y="26785"/>
                  </a:cubicBezTo>
                  <a:cubicBezTo>
                    <a:pt x="20112" y="26928"/>
                    <a:pt x="20101" y="27047"/>
                    <a:pt x="20077" y="27142"/>
                  </a:cubicBezTo>
                  <a:cubicBezTo>
                    <a:pt x="20017" y="26881"/>
                    <a:pt x="19958" y="26631"/>
                    <a:pt x="19898" y="26357"/>
                  </a:cubicBezTo>
                  <a:close/>
                  <a:moveTo>
                    <a:pt x="18231" y="21094"/>
                  </a:moveTo>
                  <a:cubicBezTo>
                    <a:pt x="18886" y="22606"/>
                    <a:pt x="19505" y="24166"/>
                    <a:pt x="20279" y="25630"/>
                  </a:cubicBezTo>
                  <a:cubicBezTo>
                    <a:pt x="20255" y="25773"/>
                    <a:pt x="20232" y="25928"/>
                    <a:pt x="20220" y="26071"/>
                  </a:cubicBezTo>
                  <a:cubicBezTo>
                    <a:pt x="20053" y="25714"/>
                    <a:pt x="19874" y="25357"/>
                    <a:pt x="19720" y="24999"/>
                  </a:cubicBezTo>
                  <a:cubicBezTo>
                    <a:pt x="19398" y="24261"/>
                    <a:pt x="19065" y="23499"/>
                    <a:pt x="18743" y="22761"/>
                  </a:cubicBezTo>
                  <a:cubicBezTo>
                    <a:pt x="18719" y="22708"/>
                    <a:pt x="18671" y="22686"/>
                    <a:pt x="18622" y="22686"/>
                  </a:cubicBezTo>
                  <a:cubicBezTo>
                    <a:pt x="18525" y="22686"/>
                    <a:pt x="18422" y="22770"/>
                    <a:pt x="18469" y="22880"/>
                  </a:cubicBezTo>
                  <a:cubicBezTo>
                    <a:pt x="18791" y="23630"/>
                    <a:pt x="19100" y="24380"/>
                    <a:pt x="19410" y="25142"/>
                  </a:cubicBezTo>
                  <a:cubicBezTo>
                    <a:pt x="19577" y="25916"/>
                    <a:pt x="19755" y="26690"/>
                    <a:pt x="19922" y="27464"/>
                  </a:cubicBezTo>
                  <a:cubicBezTo>
                    <a:pt x="19931" y="27518"/>
                    <a:pt x="19973" y="27544"/>
                    <a:pt x="20019" y="27544"/>
                  </a:cubicBezTo>
                  <a:cubicBezTo>
                    <a:pt x="20034" y="27544"/>
                    <a:pt x="20050" y="27541"/>
                    <a:pt x="20065" y="27535"/>
                  </a:cubicBezTo>
                  <a:lnTo>
                    <a:pt x="20065" y="27535"/>
                  </a:lnTo>
                  <a:cubicBezTo>
                    <a:pt x="19958" y="28547"/>
                    <a:pt x="19874" y="29559"/>
                    <a:pt x="19803" y="30571"/>
                  </a:cubicBezTo>
                  <a:cubicBezTo>
                    <a:pt x="19410" y="29559"/>
                    <a:pt x="18946" y="28595"/>
                    <a:pt x="18505" y="27595"/>
                  </a:cubicBezTo>
                  <a:cubicBezTo>
                    <a:pt x="18481" y="27535"/>
                    <a:pt x="18427" y="27510"/>
                    <a:pt x="18370" y="27510"/>
                  </a:cubicBezTo>
                  <a:cubicBezTo>
                    <a:pt x="18255" y="27510"/>
                    <a:pt x="18124" y="27607"/>
                    <a:pt x="18172" y="27726"/>
                  </a:cubicBezTo>
                  <a:cubicBezTo>
                    <a:pt x="18648" y="28857"/>
                    <a:pt x="19089" y="30000"/>
                    <a:pt x="19648" y="31095"/>
                  </a:cubicBezTo>
                  <a:cubicBezTo>
                    <a:pt x="19684" y="31131"/>
                    <a:pt x="19708" y="31167"/>
                    <a:pt x="19755" y="31167"/>
                  </a:cubicBezTo>
                  <a:cubicBezTo>
                    <a:pt x="19720" y="31512"/>
                    <a:pt x="19708" y="31845"/>
                    <a:pt x="19696" y="32203"/>
                  </a:cubicBezTo>
                  <a:cubicBezTo>
                    <a:pt x="19291" y="31155"/>
                    <a:pt x="18803" y="30107"/>
                    <a:pt x="18350" y="29071"/>
                  </a:cubicBezTo>
                  <a:cubicBezTo>
                    <a:pt x="18333" y="29027"/>
                    <a:pt x="18295" y="29003"/>
                    <a:pt x="18253" y="29003"/>
                  </a:cubicBezTo>
                  <a:cubicBezTo>
                    <a:pt x="18238" y="29003"/>
                    <a:pt x="18223" y="29006"/>
                    <a:pt x="18207" y="29012"/>
                  </a:cubicBezTo>
                  <a:cubicBezTo>
                    <a:pt x="17910" y="26357"/>
                    <a:pt x="17934" y="23714"/>
                    <a:pt x="18231" y="21094"/>
                  </a:cubicBezTo>
                  <a:close/>
                  <a:moveTo>
                    <a:pt x="18565" y="31572"/>
                  </a:moveTo>
                  <a:lnTo>
                    <a:pt x="18565" y="31572"/>
                  </a:lnTo>
                  <a:cubicBezTo>
                    <a:pt x="18684" y="31881"/>
                    <a:pt x="18803" y="32179"/>
                    <a:pt x="18922" y="32488"/>
                  </a:cubicBezTo>
                  <a:cubicBezTo>
                    <a:pt x="18862" y="32369"/>
                    <a:pt x="18815" y="32250"/>
                    <a:pt x="18755" y="32131"/>
                  </a:cubicBezTo>
                  <a:cubicBezTo>
                    <a:pt x="18743" y="32072"/>
                    <a:pt x="18696" y="32048"/>
                    <a:pt x="18648" y="32024"/>
                  </a:cubicBezTo>
                  <a:cubicBezTo>
                    <a:pt x="18624" y="31881"/>
                    <a:pt x="18588" y="31714"/>
                    <a:pt x="18565" y="31572"/>
                  </a:cubicBezTo>
                  <a:close/>
                  <a:moveTo>
                    <a:pt x="18279" y="29571"/>
                  </a:moveTo>
                  <a:lnTo>
                    <a:pt x="18279" y="29571"/>
                  </a:lnTo>
                  <a:cubicBezTo>
                    <a:pt x="18731" y="30679"/>
                    <a:pt x="19148" y="31786"/>
                    <a:pt x="19684" y="32857"/>
                  </a:cubicBezTo>
                  <a:cubicBezTo>
                    <a:pt x="19648" y="32917"/>
                    <a:pt x="19648" y="32977"/>
                    <a:pt x="19648" y="33060"/>
                  </a:cubicBezTo>
                  <a:cubicBezTo>
                    <a:pt x="19303" y="32286"/>
                    <a:pt x="18910" y="31512"/>
                    <a:pt x="18565" y="30750"/>
                  </a:cubicBezTo>
                  <a:cubicBezTo>
                    <a:pt x="18529" y="30691"/>
                    <a:pt x="18469" y="30679"/>
                    <a:pt x="18434" y="30679"/>
                  </a:cubicBezTo>
                  <a:cubicBezTo>
                    <a:pt x="18374" y="30298"/>
                    <a:pt x="18327" y="29929"/>
                    <a:pt x="18279" y="29571"/>
                  </a:cubicBezTo>
                  <a:close/>
                  <a:moveTo>
                    <a:pt x="27863" y="973"/>
                  </a:moveTo>
                  <a:lnTo>
                    <a:pt x="27863" y="973"/>
                  </a:lnTo>
                  <a:cubicBezTo>
                    <a:pt x="28995" y="4425"/>
                    <a:pt x="29292" y="7676"/>
                    <a:pt x="27792" y="11117"/>
                  </a:cubicBezTo>
                  <a:cubicBezTo>
                    <a:pt x="27756" y="11117"/>
                    <a:pt x="27744" y="11129"/>
                    <a:pt x="27732" y="11152"/>
                  </a:cubicBezTo>
                  <a:cubicBezTo>
                    <a:pt x="27387" y="11581"/>
                    <a:pt x="27078" y="11986"/>
                    <a:pt x="26744" y="12426"/>
                  </a:cubicBezTo>
                  <a:cubicBezTo>
                    <a:pt x="26638" y="12574"/>
                    <a:pt x="26786" y="12770"/>
                    <a:pt x="26946" y="12770"/>
                  </a:cubicBezTo>
                  <a:cubicBezTo>
                    <a:pt x="26966" y="12770"/>
                    <a:pt x="26986" y="12766"/>
                    <a:pt x="27006" y="12760"/>
                  </a:cubicBezTo>
                  <a:lnTo>
                    <a:pt x="27006" y="12760"/>
                  </a:lnTo>
                  <a:cubicBezTo>
                    <a:pt x="27256" y="13319"/>
                    <a:pt x="27090" y="13843"/>
                    <a:pt x="26506" y="14308"/>
                  </a:cubicBezTo>
                  <a:cubicBezTo>
                    <a:pt x="26408" y="14486"/>
                    <a:pt x="26577" y="14698"/>
                    <a:pt x="26748" y="14698"/>
                  </a:cubicBezTo>
                  <a:cubicBezTo>
                    <a:pt x="26806" y="14698"/>
                    <a:pt x="26863" y="14674"/>
                    <a:pt x="26911" y="14617"/>
                  </a:cubicBezTo>
                  <a:lnTo>
                    <a:pt x="26911" y="14617"/>
                  </a:lnTo>
                  <a:cubicBezTo>
                    <a:pt x="25292" y="16605"/>
                    <a:pt x="24482" y="19975"/>
                    <a:pt x="23792" y="22523"/>
                  </a:cubicBezTo>
                  <a:cubicBezTo>
                    <a:pt x="22994" y="25333"/>
                    <a:pt x="22279" y="28297"/>
                    <a:pt x="22148" y="31226"/>
                  </a:cubicBezTo>
                  <a:cubicBezTo>
                    <a:pt x="21887" y="31488"/>
                    <a:pt x="21732" y="31953"/>
                    <a:pt x="21660" y="32488"/>
                  </a:cubicBezTo>
                  <a:cubicBezTo>
                    <a:pt x="21077" y="33715"/>
                    <a:pt x="20422" y="34989"/>
                    <a:pt x="20041" y="36286"/>
                  </a:cubicBezTo>
                  <a:cubicBezTo>
                    <a:pt x="20053" y="35894"/>
                    <a:pt x="20077" y="35513"/>
                    <a:pt x="20101" y="35120"/>
                  </a:cubicBezTo>
                  <a:cubicBezTo>
                    <a:pt x="20874" y="33691"/>
                    <a:pt x="21482" y="32131"/>
                    <a:pt x="22148" y="30655"/>
                  </a:cubicBezTo>
                  <a:cubicBezTo>
                    <a:pt x="22213" y="30526"/>
                    <a:pt x="22103" y="30408"/>
                    <a:pt x="21995" y="30408"/>
                  </a:cubicBezTo>
                  <a:cubicBezTo>
                    <a:pt x="21944" y="30408"/>
                    <a:pt x="21893" y="30435"/>
                    <a:pt x="21863" y="30500"/>
                  </a:cubicBezTo>
                  <a:cubicBezTo>
                    <a:pt x="21315" y="31607"/>
                    <a:pt x="20708" y="32715"/>
                    <a:pt x="20172" y="33846"/>
                  </a:cubicBezTo>
                  <a:cubicBezTo>
                    <a:pt x="20398" y="30405"/>
                    <a:pt x="20755" y="27000"/>
                    <a:pt x="21291" y="23606"/>
                  </a:cubicBezTo>
                  <a:cubicBezTo>
                    <a:pt x="21298" y="23686"/>
                    <a:pt x="21385" y="23739"/>
                    <a:pt x="21470" y="23739"/>
                  </a:cubicBezTo>
                  <a:cubicBezTo>
                    <a:pt x="21525" y="23739"/>
                    <a:pt x="21580" y="23717"/>
                    <a:pt x="21613" y="23666"/>
                  </a:cubicBezTo>
                  <a:cubicBezTo>
                    <a:pt x="21698" y="23520"/>
                    <a:pt x="21784" y="23381"/>
                    <a:pt x="21865" y="23243"/>
                  </a:cubicBezTo>
                  <a:lnTo>
                    <a:pt x="21865" y="23243"/>
                  </a:lnTo>
                  <a:cubicBezTo>
                    <a:pt x="21670" y="23580"/>
                    <a:pt x="21478" y="23912"/>
                    <a:pt x="21303" y="24261"/>
                  </a:cubicBezTo>
                  <a:cubicBezTo>
                    <a:pt x="21267" y="24333"/>
                    <a:pt x="21333" y="24425"/>
                    <a:pt x="21403" y="24425"/>
                  </a:cubicBezTo>
                  <a:cubicBezTo>
                    <a:pt x="21426" y="24425"/>
                    <a:pt x="21449" y="24416"/>
                    <a:pt x="21470" y="24392"/>
                  </a:cubicBezTo>
                  <a:cubicBezTo>
                    <a:pt x="21982" y="23785"/>
                    <a:pt x="22327" y="23035"/>
                    <a:pt x="22660" y="22309"/>
                  </a:cubicBezTo>
                  <a:cubicBezTo>
                    <a:pt x="22691" y="22205"/>
                    <a:pt x="22624" y="22111"/>
                    <a:pt x="22543" y="22111"/>
                  </a:cubicBezTo>
                  <a:cubicBezTo>
                    <a:pt x="22531" y="22111"/>
                    <a:pt x="22518" y="22113"/>
                    <a:pt x="22506" y="22118"/>
                  </a:cubicBezTo>
                  <a:cubicBezTo>
                    <a:pt x="22982" y="21249"/>
                    <a:pt x="23446" y="20392"/>
                    <a:pt x="23970" y="19558"/>
                  </a:cubicBezTo>
                  <a:cubicBezTo>
                    <a:pt x="24061" y="19402"/>
                    <a:pt x="23923" y="19262"/>
                    <a:pt x="23787" y="19262"/>
                  </a:cubicBezTo>
                  <a:cubicBezTo>
                    <a:pt x="23726" y="19262"/>
                    <a:pt x="23665" y="19290"/>
                    <a:pt x="23625" y="19356"/>
                  </a:cubicBezTo>
                  <a:cubicBezTo>
                    <a:pt x="23411" y="19677"/>
                    <a:pt x="23220" y="19999"/>
                    <a:pt x="23018" y="20332"/>
                  </a:cubicBezTo>
                  <a:cubicBezTo>
                    <a:pt x="23637" y="19272"/>
                    <a:pt x="24232" y="18201"/>
                    <a:pt x="24863" y="17129"/>
                  </a:cubicBezTo>
                  <a:cubicBezTo>
                    <a:pt x="24945" y="16982"/>
                    <a:pt x="24812" y="16840"/>
                    <a:pt x="24683" y="16840"/>
                  </a:cubicBezTo>
                  <a:cubicBezTo>
                    <a:pt x="24624" y="16840"/>
                    <a:pt x="24567" y="16869"/>
                    <a:pt x="24530" y="16939"/>
                  </a:cubicBezTo>
                  <a:cubicBezTo>
                    <a:pt x="23530" y="18630"/>
                    <a:pt x="22506" y="20296"/>
                    <a:pt x="21565" y="22023"/>
                  </a:cubicBezTo>
                  <a:cubicBezTo>
                    <a:pt x="21648" y="21618"/>
                    <a:pt x="21720" y="21201"/>
                    <a:pt x="21791" y="20808"/>
                  </a:cubicBezTo>
                  <a:cubicBezTo>
                    <a:pt x="23041" y="18868"/>
                    <a:pt x="24280" y="16939"/>
                    <a:pt x="25530" y="14998"/>
                  </a:cubicBezTo>
                  <a:cubicBezTo>
                    <a:pt x="25630" y="14831"/>
                    <a:pt x="25478" y="14681"/>
                    <a:pt x="25329" y="14681"/>
                  </a:cubicBezTo>
                  <a:cubicBezTo>
                    <a:pt x="25266" y="14681"/>
                    <a:pt x="25203" y="14708"/>
                    <a:pt x="25161" y="14772"/>
                  </a:cubicBezTo>
                  <a:cubicBezTo>
                    <a:pt x="24113" y="16355"/>
                    <a:pt x="23089" y="17951"/>
                    <a:pt x="22041" y="19523"/>
                  </a:cubicBezTo>
                  <a:cubicBezTo>
                    <a:pt x="22101" y="19261"/>
                    <a:pt x="22148" y="18975"/>
                    <a:pt x="22208" y="18701"/>
                  </a:cubicBezTo>
                  <a:cubicBezTo>
                    <a:pt x="22375" y="17975"/>
                    <a:pt x="22541" y="17260"/>
                    <a:pt x="22732" y="16534"/>
                  </a:cubicBezTo>
                  <a:cubicBezTo>
                    <a:pt x="22756" y="16522"/>
                    <a:pt x="22791" y="16498"/>
                    <a:pt x="22815" y="16475"/>
                  </a:cubicBezTo>
                  <a:cubicBezTo>
                    <a:pt x="23934" y="15105"/>
                    <a:pt x="24839" y="13522"/>
                    <a:pt x="25935" y="12129"/>
                  </a:cubicBezTo>
                  <a:cubicBezTo>
                    <a:pt x="26034" y="11993"/>
                    <a:pt x="25921" y="11817"/>
                    <a:pt x="25794" y="11817"/>
                  </a:cubicBezTo>
                  <a:cubicBezTo>
                    <a:pt x="25753" y="11817"/>
                    <a:pt x="25710" y="11835"/>
                    <a:pt x="25673" y="11879"/>
                  </a:cubicBezTo>
                  <a:cubicBezTo>
                    <a:pt x="24815" y="12915"/>
                    <a:pt x="23863" y="13998"/>
                    <a:pt x="23101" y="15165"/>
                  </a:cubicBezTo>
                  <a:cubicBezTo>
                    <a:pt x="23172" y="14879"/>
                    <a:pt x="23256" y="14581"/>
                    <a:pt x="23339" y="14296"/>
                  </a:cubicBezTo>
                  <a:cubicBezTo>
                    <a:pt x="24530" y="12891"/>
                    <a:pt x="25530" y="11200"/>
                    <a:pt x="26613" y="9712"/>
                  </a:cubicBezTo>
                  <a:cubicBezTo>
                    <a:pt x="26656" y="9652"/>
                    <a:pt x="26601" y="9599"/>
                    <a:pt x="26541" y="9599"/>
                  </a:cubicBezTo>
                  <a:cubicBezTo>
                    <a:pt x="26517" y="9599"/>
                    <a:pt x="26491" y="9608"/>
                    <a:pt x="26470" y="9628"/>
                  </a:cubicBezTo>
                  <a:cubicBezTo>
                    <a:pt x="25881" y="10377"/>
                    <a:pt x="25259" y="11114"/>
                    <a:pt x="24656" y="11882"/>
                  </a:cubicBezTo>
                  <a:lnTo>
                    <a:pt x="24656" y="11882"/>
                  </a:lnTo>
                  <a:cubicBezTo>
                    <a:pt x="25575" y="10704"/>
                    <a:pt x="26452" y="9495"/>
                    <a:pt x="27340" y="8331"/>
                  </a:cubicBezTo>
                  <a:cubicBezTo>
                    <a:pt x="27430" y="8204"/>
                    <a:pt x="27329" y="8051"/>
                    <a:pt x="27223" y="8051"/>
                  </a:cubicBezTo>
                  <a:cubicBezTo>
                    <a:pt x="27189" y="8051"/>
                    <a:pt x="27154" y="8067"/>
                    <a:pt x="27125" y="8104"/>
                  </a:cubicBezTo>
                  <a:cubicBezTo>
                    <a:pt x="26125" y="9355"/>
                    <a:pt x="25065" y="10581"/>
                    <a:pt x="24065" y="11843"/>
                  </a:cubicBezTo>
                  <a:cubicBezTo>
                    <a:pt x="25208" y="8152"/>
                    <a:pt x="26554" y="4580"/>
                    <a:pt x="27863" y="973"/>
                  </a:cubicBezTo>
                  <a:close/>
                  <a:moveTo>
                    <a:pt x="21589" y="33262"/>
                  </a:moveTo>
                  <a:lnTo>
                    <a:pt x="21589" y="33262"/>
                  </a:lnTo>
                  <a:cubicBezTo>
                    <a:pt x="21541" y="34048"/>
                    <a:pt x="21553" y="34846"/>
                    <a:pt x="21434" y="35298"/>
                  </a:cubicBezTo>
                  <a:cubicBezTo>
                    <a:pt x="21148" y="36429"/>
                    <a:pt x="20196" y="37465"/>
                    <a:pt x="20232" y="38596"/>
                  </a:cubicBezTo>
                  <a:cubicBezTo>
                    <a:pt x="20136" y="38608"/>
                    <a:pt x="20041" y="38620"/>
                    <a:pt x="19946" y="38620"/>
                  </a:cubicBezTo>
                  <a:cubicBezTo>
                    <a:pt x="19958" y="38037"/>
                    <a:pt x="19993" y="37441"/>
                    <a:pt x="20017" y="36870"/>
                  </a:cubicBezTo>
                  <a:cubicBezTo>
                    <a:pt x="20028" y="36873"/>
                    <a:pt x="20039" y="36874"/>
                    <a:pt x="20051" y="36874"/>
                  </a:cubicBezTo>
                  <a:cubicBezTo>
                    <a:pt x="20090" y="36874"/>
                    <a:pt x="20132" y="36857"/>
                    <a:pt x="20160" y="36810"/>
                  </a:cubicBezTo>
                  <a:cubicBezTo>
                    <a:pt x="20172" y="36763"/>
                    <a:pt x="20196" y="36715"/>
                    <a:pt x="20220" y="36691"/>
                  </a:cubicBezTo>
                  <a:lnTo>
                    <a:pt x="20220" y="36691"/>
                  </a:lnTo>
                  <a:cubicBezTo>
                    <a:pt x="20184" y="36822"/>
                    <a:pt x="20160" y="36965"/>
                    <a:pt x="20136" y="37108"/>
                  </a:cubicBezTo>
                  <a:cubicBezTo>
                    <a:pt x="20129" y="37205"/>
                    <a:pt x="20224" y="37274"/>
                    <a:pt x="20317" y="37274"/>
                  </a:cubicBezTo>
                  <a:cubicBezTo>
                    <a:pt x="20372" y="37274"/>
                    <a:pt x="20427" y="37249"/>
                    <a:pt x="20458" y="37191"/>
                  </a:cubicBezTo>
                  <a:cubicBezTo>
                    <a:pt x="20613" y="36882"/>
                    <a:pt x="20672" y="36525"/>
                    <a:pt x="20779" y="36191"/>
                  </a:cubicBezTo>
                  <a:cubicBezTo>
                    <a:pt x="20910" y="35798"/>
                    <a:pt x="21077" y="35405"/>
                    <a:pt x="21244" y="35024"/>
                  </a:cubicBezTo>
                  <a:cubicBezTo>
                    <a:pt x="21293" y="34910"/>
                    <a:pt x="21201" y="34813"/>
                    <a:pt x="21113" y="34813"/>
                  </a:cubicBezTo>
                  <a:cubicBezTo>
                    <a:pt x="21072" y="34813"/>
                    <a:pt x="21032" y="34833"/>
                    <a:pt x="21005" y="34882"/>
                  </a:cubicBezTo>
                  <a:cubicBezTo>
                    <a:pt x="20994" y="34917"/>
                    <a:pt x="20958" y="34965"/>
                    <a:pt x="20946" y="34989"/>
                  </a:cubicBezTo>
                  <a:cubicBezTo>
                    <a:pt x="21172" y="34429"/>
                    <a:pt x="21363" y="33846"/>
                    <a:pt x="21589" y="33262"/>
                  </a:cubicBezTo>
                  <a:close/>
                  <a:moveTo>
                    <a:pt x="19005" y="33608"/>
                  </a:moveTo>
                  <a:cubicBezTo>
                    <a:pt x="19148" y="33881"/>
                    <a:pt x="19291" y="34155"/>
                    <a:pt x="19470" y="34393"/>
                  </a:cubicBezTo>
                  <a:cubicBezTo>
                    <a:pt x="19505" y="34441"/>
                    <a:pt x="19541" y="34453"/>
                    <a:pt x="19589" y="34453"/>
                  </a:cubicBezTo>
                  <a:cubicBezTo>
                    <a:pt x="19589" y="34691"/>
                    <a:pt x="19577" y="34929"/>
                    <a:pt x="19577" y="35167"/>
                  </a:cubicBezTo>
                  <a:cubicBezTo>
                    <a:pt x="19553" y="35215"/>
                    <a:pt x="19553" y="35263"/>
                    <a:pt x="19577" y="35286"/>
                  </a:cubicBezTo>
                  <a:cubicBezTo>
                    <a:pt x="19541" y="36417"/>
                    <a:pt x="19541" y="37549"/>
                    <a:pt x="19553" y="38668"/>
                  </a:cubicBezTo>
                  <a:cubicBezTo>
                    <a:pt x="19517" y="38668"/>
                    <a:pt x="19458" y="38680"/>
                    <a:pt x="19410" y="38680"/>
                  </a:cubicBezTo>
                  <a:cubicBezTo>
                    <a:pt x="19410" y="38680"/>
                    <a:pt x="19410" y="38668"/>
                    <a:pt x="19398" y="38632"/>
                  </a:cubicBezTo>
                  <a:cubicBezTo>
                    <a:pt x="18946" y="37441"/>
                    <a:pt x="18410" y="36310"/>
                    <a:pt x="17969" y="35143"/>
                  </a:cubicBezTo>
                  <a:lnTo>
                    <a:pt x="17969" y="35143"/>
                  </a:lnTo>
                  <a:cubicBezTo>
                    <a:pt x="18017" y="35198"/>
                    <a:pt x="18077" y="35221"/>
                    <a:pt x="18136" y="35221"/>
                  </a:cubicBezTo>
                  <a:cubicBezTo>
                    <a:pt x="18283" y="35221"/>
                    <a:pt x="18420" y="35075"/>
                    <a:pt x="18327" y="34905"/>
                  </a:cubicBezTo>
                  <a:cubicBezTo>
                    <a:pt x="17849" y="34068"/>
                    <a:pt x="17758" y="33910"/>
                    <a:pt x="18045" y="33910"/>
                  </a:cubicBezTo>
                  <a:cubicBezTo>
                    <a:pt x="18195" y="33910"/>
                    <a:pt x="18448" y="33953"/>
                    <a:pt x="18803" y="33965"/>
                  </a:cubicBezTo>
                  <a:cubicBezTo>
                    <a:pt x="18946" y="33965"/>
                    <a:pt x="19065" y="33810"/>
                    <a:pt x="19029" y="33667"/>
                  </a:cubicBezTo>
                  <a:cubicBezTo>
                    <a:pt x="19029" y="33643"/>
                    <a:pt x="19005" y="33619"/>
                    <a:pt x="19005" y="33608"/>
                  </a:cubicBezTo>
                  <a:close/>
                  <a:moveTo>
                    <a:pt x="53236" y="38513"/>
                  </a:moveTo>
                  <a:lnTo>
                    <a:pt x="53236" y="38513"/>
                  </a:lnTo>
                  <a:cubicBezTo>
                    <a:pt x="53224" y="38596"/>
                    <a:pt x="53212" y="38680"/>
                    <a:pt x="53200" y="38751"/>
                  </a:cubicBezTo>
                  <a:cubicBezTo>
                    <a:pt x="53164" y="38811"/>
                    <a:pt x="53152" y="38894"/>
                    <a:pt x="53140" y="38977"/>
                  </a:cubicBezTo>
                  <a:lnTo>
                    <a:pt x="53140" y="39013"/>
                  </a:lnTo>
                  <a:cubicBezTo>
                    <a:pt x="53117" y="39073"/>
                    <a:pt x="53105" y="39132"/>
                    <a:pt x="53081" y="39192"/>
                  </a:cubicBezTo>
                  <a:cubicBezTo>
                    <a:pt x="53057" y="39215"/>
                    <a:pt x="53081" y="39227"/>
                    <a:pt x="53057" y="39239"/>
                  </a:cubicBezTo>
                  <a:lnTo>
                    <a:pt x="53057" y="39263"/>
                  </a:lnTo>
                  <a:cubicBezTo>
                    <a:pt x="52998" y="39275"/>
                    <a:pt x="52926" y="39287"/>
                    <a:pt x="52867" y="39311"/>
                  </a:cubicBezTo>
                  <a:cubicBezTo>
                    <a:pt x="52828" y="39234"/>
                    <a:pt x="52760" y="39181"/>
                    <a:pt x="52673" y="39181"/>
                  </a:cubicBezTo>
                  <a:cubicBezTo>
                    <a:pt x="52651" y="39181"/>
                    <a:pt x="52628" y="39184"/>
                    <a:pt x="52605" y="39192"/>
                  </a:cubicBezTo>
                  <a:cubicBezTo>
                    <a:pt x="52557" y="39204"/>
                    <a:pt x="52521" y="39204"/>
                    <a:pt x="52486" y="39215"/>
                  </a:cubicBezTo>
                  <a:cubicBezTo>
                    <a:pt x="52509" y="39168"/>
                    <a:pt x="52497" y="39108"/>
                    <a:pt x="52450" y="39084"/>
                  </a:cubicBezTo>
                  <a:lnTo>
                    <a:pt x="52188" y="38953"/>
                  </a:lnTo>
                  <a:cubicBezTo>
                    <a:pt x="52171" y="38945"/>
                    <a:pt x="52155" y="38941"/>
                    <a:pt x="52140" y="38941"/>
                  </a:cubicBezTo>
                  <a:cubicBezTo>
                    <a:pt x="52046" y="38941"/>
                    <a:pt x="51989" y="39081"/>
                    <a:pt x="52081" y="39132"/>
                  </a:cubicBezTo>
                  <a:cubicBezTo>
                    <a:pt x="52164" y="39168"/>
                    <a:pt x="52247" y="39215"/>
                    <a:pt x="52331" y="39263"/>
                  </a:cubicBezTo>
                  <a:cubicBezTo>
                    <a:pt x="52212" y="39287"/>
                    <a:pt x="52105" y="39323"/>
                    <a:pt x="51986" y="39334"/>
                  </a:cubicBezTo>
                  <a:cubicBezTo>
                    <a:pt x="51914" y="39204"/>
                    <a:pt x="51795" y="39084"/>
                    <a:pt x="51676" y="38977"/>
                  </a:cubicBezTo>
                  <a:cubicBezTo>
                    <a:pt x="52200" y="38834"/>
                    <a:pt x="52724" y="38680"/>
                    <a:pt x="53236" y="38513"/>
                  </a:cubicBezTo>
                  <a:close/>
                  <a:moveTo>
                    <a:pt x="51176" y="39132"/>
                  </a:moveTo>
                  <a:lnTo>
                    <a:pt x="51188" y="39144"/>
                  </a:lnTo>
                  <a:cubicBezTo>
                    <a:pt x="51307" y="39227"/>
                    <a:pt x="51366" y="39346"/>
                    <a:pt x="51426" y="39454"/>
                  </a:cubicBezTo>
                  <a:cubicBezTo>
                    <a:pt x="51200" y="39513"/>
                    <a:pt x="50985" y="39573"/>
                    <a:pt x="50771" y="39632"/>
                  </a:cubicBezTo>
                  <a:cubicBezTo>
                    <a:pt x="50831" y="39513"/>
                    <a:pt x="50843" y="39370"/>
                    <a:pt x="50843" y="39215"/>
                  </a:cubicBezTo>
                  <a:cubicBezTo>
                    <a:pt x="50950" y="39192"/>
                    <a:pt x="51069" y="39156"/>
                    <a:pt x="51176" y="39132"/>
                  </a:cubicBezTo>
                  <a:close/>
                  <a:moveTo>
                    <a:pt x="49426" y="39585"/>
                  </a:moveTo>
                  <a:cubicBezTo>
                    <a:pt x="49485" y="39739"/>
                    <a:pt x="49580" y="39858"/>
                    <a:pt x="49688" y="39966"/>
                  </a:cubicBezTo>
                  <a:cubicBezTo>
                    <a:pt x="49592" y="39989"/>
                    <a:pt x="49485" y="40025"/>
                    <a:pt x="49402" y="40049"/>
                  </a:cubicBezTo>
                  <a:cubicBezTo>
                    <a:pt x="49426" y="39966"/>
                    <a:pt x="49438" y="39870"/>
                    <a:pt x="49414" y="39763"/>
                  </a:cubicBezTo>
                  <a:cubicBezTo>
                    <a:pt x="49402" y="39704"/>
                    <a:pt x="49342" y="39644"/>
                    <a:pt x="49283" y="39620"/>
                  </a:cubicBezTo>
                  <a:cubicBezTo>
                    <a:pt x="49307" y="39620"/>
                    <a:pt x="49366" y="39608"/>
                    <a:pt x="49426" y="39585"/>
                  </a:cubicBezTo>
                  <a:close/>
                  <a:moveTo>
                    <a:pt x="47271" y="40096"/>
                  </a:moveTo>
                  <a:cubicBezTo>
                    <a:pt x="47306" y="40156"/>
                    <a:pt x="47330" y="40239"/>
                    <a:pt x="47342" y="40335"/>
                  </a:cubicBezTo>
                  <a:cubicBezTo>
                    <a:pt x="47326" y="40326"/>
                    <a:pt x="47304" y="40312"/>
                    <a:pt x="47284" y="40312"/>
                  </a:cubicBezTo>
                  <a:cubicBezTo>
                    <a:pt x="47275" y="40312"/>
                    <a:pt x="47266" y="40315"/>
                    <a:pt x="47259" y="40323"/>
                  </a:cubicBezTo>
                  <a:cubicBezTo>
                    <a:pt x="47244" y="40324"/>
                    <a:pt x="47229" y="40324"/>
                    <a:pt x="47215" y="40324"/>
                  </a:cubicBezTo>
                  <a:cubicBezTo>
                    <a:pt x="47064" y="40324"/>
                    <a:pt x="46980" y="40266"/>
                    <a:pt x="46925" y="40168"/>
                  </a:cubicBezTo>
                  <a:cubicBezTo>
                    <a:pt x="47033" y="40144"/>
                    <a:pt x="47152" y="40108"/>
                    <a:pt x="47271" y="40096"/>
                  </a:cubicBezTo>
                  <a:close/>
                  <a:moveTo>
                    <a:pt x="48390" y="39846"/>
                  </a:moveTo>
                  <a:cubicBezTo>
                    <a:pt x="48426" y="40037"/>
                    <a:pt x="48521" y="40204"/>
                    <a:pt x="48699" y="40287"/>
                  </a:cubicBezTo>
                  <a:cubicBezTo>
                    <a:pt x="48616" y="40323"/>
                    <a:pt x="48509" y="40347"/>
                    <a:pt x="48414" y="40382"/>
                  </a:cubicBezTo>
                  <a:cubicBezTo>
                    <a:pt x="48402" y="40323"/>
                    <a:pt x="48366" y="40239"/>
                    <a:pt x="48330" y="40180"/>
                  </a:cubicBezTo>
                  <a:cubicBezTo>
                    <a:pt x="48287" y="40130"/>
                    <a:pt x="48228" y="40110"/>
                    <a:pt x="48166" y="40110"/>
                  </a:cubicBezTo>
                  <a:cubicBezTo>
                    <a:pt x="48108" y="40110"/>
                    <a:pt x="48048" y="40127"/>
                    <a:pt x="47997" y="40156"/>
                  </a:cubicBezTo>
                  <a:cubicBezTo>
                    <a:pt x="47985" y="40120"/>
                    <a:pt x="47985" y="40096"/>
                    <a:pt x="47973" y="40061"/>
                  </a:cubicBezTo>
                  <a:cubicBezTo>
                    <a:pt x="47949" y="40037"/>
                    <a:pt x="47937" y="39989"/>
                    <a:pt x="47925" y="39966"/>
                  </a:cubicBezTo>
                  <a:cubicBezTo>
                    <a:pt x="48080" y="39918"/>
                    <a:pt x="48235" y="39870"/>
                    <a:pt x="48390" y="39846"/>
                  </a:cubicBezTo>
                  <a:close/>
                  <a:moveTo>
                    <a:pt x="47449" y="40692"/>
                  </a:moveTo>
                  <a:cubicBezTo>
                    <a:pt x="47449" y="40692"/>
                    <a:pt x="47449" y="40704"/>
                    <a:pt x="47461" y="40704"/>
                  </a:cubicBezTo>
                  <a:cubicBezTo>
                    <a:pt x="47449" y="40704"/>
                    <a:pt x="47449" y="40704"/>
                    <a:pt x="47437" y="40716"/>
                  </a:cubicBezTo>
                  <a:cubicBezTo>
                    <a:pt x="47437" y="40704"/>
                    <a:pt x="47449" y="40704"/>
                    <a:pt x="47449" y="40692"/>
                  </a:cubicBezTo>
                  <a:close/>
                  <a:moveTo>
                    <a:pt x="46294" y="40299"/>
                  </a:moveTo>
                  <a:cubicBezTo>
                    <a:pt x="46354" y="40537"/>
                    <a:pt x="46473" y="40763"/>
                    <a:pt x="46687" y="40882"/>
                  </a:cubicBezTo>
                  <a:cubicBezTo>
                    <a:pt x="46735" y="40906"/>
                    <a:pt x="46782" y="40906"/>
                    <a:pt x="46830" y="40930"/>
                  </a:cubicBezTo>
                  <a:cubicBezTo>
                    <a:pt x="46675" y="40989"/>
                    <a:pt x="46532" y="41025"/>
                    <a:pt x="46366" y="41097"/>
                  </a:cubicBezTo>
                  <a:cubicBezTo>
                    <a:pt x="46330" y="40989"/>
                    <a:pt x="46271" y="40894"/>
                    <a:pt x="46151" y="40858"/>
                  </a:cubicBezTo>
                  <a:cubicBezTo>
                    <a:pt x="46140" y="40835"/>
                    <a:pt x="46140" y="40835"/>
                    <a:pt x="46140" y="40823"/>
                  </a:cubicBezTo>
                  <a:cubicBezTo>
                    <a:pt x="46092" y="40751"/>
                    <a:pt x="46068" y="40692"/>
                    <a:pt x="46032" y="40620"/>
                  </a:cubicBezTo>
                  <a:cubicBezTo>
                    <a:pt x="45997" y="40537"/>
                    <a:pt x="45961" y="40454"/>
                    <a:pt x="45937" y="40358"/>
                  </a:cubicBezTo>
                  <a:cubicBezTo>
                    <a:pt x="46044" y="40347"/>
                    <a:pt x="46175" y="40323"/>
                    <a:pt x="46294" y="40299"/>
                  </a:cubicBezTo>
                  <a:close/>
                  <a:moveTo>
                    <a:pt x="45294" y="40501"/>
                  </a:moveTo>
                  <a:cubicBezTo>
                    <a:pt x="45354" y="40775"/>
                    <a:pt x="45425" y="41168"/>
                    <a:pt x="45604" y="41359"/>
                  </a:cubicBezTo>
                  <a:cubicBezTo>
                    <a:pt x="45544" y="41394"/>
                    <a:pt x="45473" y="41406"/>
                    <a:pt x="45413" y="41430"/>
                  </a:cubicBezTo>
                  <a:cubicBezTo>
                    <a:pt x="45401" y="41406"/>
                    <a:pt x="45378" y="41359"/>
                    <a:pt x="45366" y="41335"/>
                  </a:cubicBezTo>
                  <a:cubicBezTo>
                    <a:pt x="45342" y="41287"/>
                    <a:pt x="45306" y="41251"/>
                    <a:pt x="45258" y="41228"/>
                  </a:cubicBezTo>
                  <a:cubicBezTo>
                    <a:pt x="45175" y="41013"/>
                    <a:pt x="45104" y="40799"/>
                    <a:pt x="45044" y="40573"/>
                  </a:cubicBezTo>
                  <a:cubicBezTo>
                    <a:pt x="45044" y="40573"/>
                    <a:pt x="45044" y="40561"/>
                    <a:pt x="45020" y="40561"/>
                  </a:cubicBezTo>
                  <a:cubicBezTo>
                    <a:pt x="45116" y="40525"/>
                    <a:pt x="45199" y="40513"/>
                    <a:pt x="45294" y="40501"/>
                  </a:cubicBezTo>
                  <a:close/>
                  <a:moveTo>
                    <a:pt x="34340" y="37739"/>
                  </a:moveTo>
                  <a:cubicBezTo>
                    <a:pt x="37386" y="38305"/>
                    <a:pt x="40571" y="38507"/>
                    <a:pt x="43764" y="38507"/>
                  </a:cubicBezTo>
                  <a:cubicBezTo>
                    <a:pt x="45613" y="38507"/>
                    <a:pt x="47465" y="38439"/>
                    <a:pt x="49295" y="38334"/>
                  </a:cubicBezTo>
                  <a:lnTo>
                    <a:pt x="49295" y="38334"/>
                  </a:lnTo>
                  <a:cubicBezTo>
                    <a:pt x="43568" y="39489"/>
                    <a:pt x="37865" y="40739"/>
                    <a:pt x="32078" y="41609"/>
                  </a:cubicBezTo>
                  <a:cubicBezTo>
                    <a:pt x="32043" y="41597"/>
                    <a:pt x="32007" y="41585"/>
                    <a:pt x="31959" y="41585"/>
                  </a:cubicBezTo>
                  <a:cubicBezTo>
                    <a:pt x="26328" y="41573"/>
                    <a:pt x="20672" y="41239"/>
                    <a:pt x="15017" y="41108"/>
                  </a:cubicBezTo>
                  <a:cubicBezTo>
                    <a:pt x="13877" y="41049"/>
                    <a:pt x="12723" y="40993"/>
                    <a:pt x="11576" y="40993"/>
                  </a:cubicBezTo>
                  <a:cubicBezTo>
                    <a:pt x="10902" y="40993"/>
                    <a:pt x="10229" y="41012"/>
                    <a:pt x="9564" y="41061"/>
                  </a:cubicBezTo>
                  <a:lnTo>
                    <a:pt x="9147" y="41061"/>
                  </a:lnTo>
                  <a:cubicBezTo>
                    <a:pt x="17553" y="40168"/>
                    <a:pt x="25935" y="38692"/>
                    <a:pt x="34340" y="37739"/>
                  </a:cubicBezTo>
                  <a:close/>
                  <a:moveTo>
                    <a:pt x="6135" y="41537"/>
                  </a:moveTo>
                  <a:cubicBezTo>
                    <a:pt x="6182" y="41537"/>
                    <a:pt x="6242" y="41549"/>
                    <a:pt x="6289" y="41549"/>
                  </a:cubicBezTo>
                  <a:cubicBezTo>
                    <a:pt x="6123" y="41597"/>
                    <a:pt x="5944" y="41644"/>
                    <a:pt x="5777" y="41704"/>
                  </a:cubicBezTo>
                  <a:cubicBezTo>
                    <a:pt x="5777" y="41704"/>
                    <a:pt x="5777" y="41692"/>
                    <a:pt x="5765" y="41656"/>
                  </a:cubicBezTo>
                  <a:cubicBezTo>
                    <a:pt x="5754" y="41632"/>
                    <a:pt x="5754" y="41597"/>
                    <a:pt x="5730" y="41573"/>
                  </a:cubicBezTo>
                  <a:cubicBezTo>
                    <a:pt x="5849" y="41573"/>
                    <a:pt x="5992" y="41573"/>
                    <a:pt x="6111" y="41549"/>
                  </a:cubicBezTo>
                  <a:cubicBezTo>
                    <a:pt x="6123" y="41549"/>
                    <a:pt x="6123" y="41537"/>
                    <a:pt x="6135" y="41537"/>
                  </a:cubicBezTo>
                  <a:close/>
                  <a:moveTo>
                    <a:pt x="44449" y="40644"/>
                  </a:moveTo>
                  <a:cubicBezTo>
                    <a:pt x="44473" y="41001"/>
                    <a:pt x="44544" y="41347"/>
                    <a:pt x="44675" y="41692"/>
                  </a:cubicBezTo>
                  <a:cubicBezTo>
                    <a:pt x="44616" y="41704"/>
                    <a:pt x="44580" y="41716"/>
                    <a:pt x="44520" y="41751"/>
                  </a:cubicBezTo>
                  <a:cubicBezTo>
                    <a:pt x="44449" y="41466"/>
                    <a:pt x="44163" y="41251"/>
                    <a:pt x="44068" y="40978"/>
                  </a:cubicBezTo>
                  <a:cubicBezTo>
                    <a:pt x="44032" y="40835"/>
                    <a:pt x="43937" y="40775"/>
                    <a:pt x="43830" y="40763"/>
                  </a:cubicBezTo>
                  <a:cubicBezTo>
                    <a:pt x="44044" y="40716"/>
                    <a:pt x="44246" y="40692"/>
                    <a:pt x="44449" y="40644"/>
                  </a:cubicBezTo>
                  <a:close/>
                  <a:moveTo>
                    <a:pt x="43663" y="40763"/>
                  </a:moveTo>
                  <a:cubicBezTo>
                    <a:pt x="43568" y="40835"/>
                    <a:pt x="43461" y="40954"/>
                    <a:pt x="43508" y="41120"/>
                  </a:cubicBezTo>
                  <a:cubicBezTo>
                    <a:pt x="43568" y="41370"/>
                    <a:pt x="43711" y="41751"/>
                    <a:pt x="43949" y="41942"/>
                  </a:cubicBezTo>
                  <a:cubicBezTo>
                    <a:pt x="43830" y="41978"/>
                    <a:pt x="43699" y="42013"/>
                    <a:pt x="43580" y="42061"/>
                  </a:cubicBezTo>
                  <a:cubicBezTo>
                    <a:pt x="43532" y="41894"/>
                    <a:pt x="43401" y="41799"/>
                    <a:pt x="43294" y="41656"/>
                  </a:cubicBezTo>
                  <a:cubicBezTo>
                    <a:pt x="43163" y="41478"/>
                    <a:pt x="43068" y="41251"/>
                    <a:pt x="43044" y="41025"/>
                  </a:cubicBezTo>
                  <a:cubicBezTo>
                    <a:pt x="43044" y="40978"/>
                    <a:pt x="43008" y="40930"/>
                    <a:pt x="42984" y="40882"/>
                  </a:cubicBezTo>
                  <a:cubicBezTo>
                    <a:pt x="43211" y="40835"/>
                    <a:pt x="43449" y="40811"/>
                    <a:pt x="43663" y="40763"/>
                  </a:cubicBezTo>
                  <a:close/>
                  <a:moveTo>
                    <a:pt x="42461" y="40989"/>
                  </a:moveTo>
                  <a:cubicBezTo>
                    <a:pt x="42461" y="41001"/>
                    <a:pt x="42449" y="41013"/>
                    <a:pt x="42461" y="41049"/>
                  </a:cubicBezTo>
                  <a:cubicBezTo>
                    <a:pt x="42472" y="41406"/>
                    <a:pt x="42627" y="41990"/>
                    <a:pt x="42937" y="42287"/>
                  </a:cubicBezTo>
                  <a:cubicBezTo>
                    <a:pt x="42782" y="42347"/>
                    <a:pt x="42615" y="42382"/>
                    <a:pt x="42449" y="42430"/>
                  </a:cubicBezTo>
                  <a:cubicBezTo>
                    <a:pt x="42389" y="42347"/>
                    <a:pt x="42318" y="42263"/>
                    <a:pt x="42258" y="42144"/>
                  </a:cubicBezTo>
                  <a:cubicBezTo>
                    <a:pt x="42091" y="41906"/>
                    <a:pt x="42020" y="41644"/>
                    <a:pt x="41960" y="41359"/>
                  </a:cubicBezTo>
                  <a:cubicBezTo>
                    <a:pt x="41934" y="41208"/>
                    <a:pt x="41806" y="41139"/>
                    <a:pt x="41674" y="41139"/>
                  </a:cubicBezTo>
                  <a:cubicBezTo>
                    <a:pt x="41503" y="41139"/>
                    <a:pt x="41326" y="41253"/>
                    <a:pt x="41353" y="41454"/>
                  </a:cubicBezTo>
                  <a:cubicBezTo>
                    <a:pt x="41389" y="41751"/>
                    <a:pt x="41508" y="42299"/>
                    <a:pt x="41746" y="42644"/>
                  </a:cubicBezTo>
                  <a:cubicBezTo>
                    <a:pt x="41568" y="42704"/>
                    <a:pt x="41389" y="42740"/>
                    <a:pt x="41210" y="42799"/>
                  </a:cubicBezTo>
                  <a:lnTo>
                    <a:pt x="41198" y="42799"/>
                  </a:lnTo>
                  <a:cubicBezTo>
                    <a:pt x="41175" y="42644"/>
                    <a:pt x="41079" y="42478"/>
                    <a:pt x="41008" y="42299"/>
                  </a:cubicBezTo>
                  <a:cubicBezTo>
                    <a:pt x="40877" y="41954"/>
                    <a:pt x="40722" y="41609"/>
                    <a:pt x="40591" y="41275"/>
                  </a:cubicBezTo>
                  <a:cubicBezTo>
                    <a:pt x="41210" y="41180"/>
                    <a:pt x="41841" y="41097"/>
                    <a:pt x="42461" y="40989"/>
                  </a:cubicBezTo>
                  <a:close/>
                  <a:moveTo>
                    <a:pt x="38293" y="42966"/>
                  </a:moveTo>
                  <a:lnTo>
                    <a:pt x="38293" y="42966"/>
                  </a:lnTo>
                  <a:cubicBezTo>
                    <a:pt x="38299" y="42972"/>
                    <a:pt x="38299" y="42975"/>
                    <a:pt x="38298" y="42975"/>
                  </a:cubicBezTo>
                  <a:cubicBezTo>
                    <a:pt x="38296" y="42975"/>
                    <a:pt x="38293" y="42972"/>
                    <a:pt x="38293" y="42966"/>
                  </a:cubicBezTo>
                  <a:close/>
                  <a:moveTo>
                    <a:pt x="39996" y="41347"/>
                  </a:moveTo>
                  <a:lnTo>
                    <a:pt x="39996" y="41394"/>
                  </a:lnTo>
                  <a:cubicBezTo>
                    <a:pt x="40127" y="41763"/>
                    <a:pt x="40258" y="42144"/>
                    <a:pt x="40401" y="42513"/>
                  </a:cubicBezTo>
                  <a:cubicBezTo>
                    <a:pt x="40436" y="42668"/>
                    <a:pt x="40484" y="42811"/>
                    <a:pt x="40556" y="42954"/>
                  </a:cubicBezTo>
                  <a:cubicBezTo>
                    <a:pt x="40341" y="43013"/>
                    <a:pt x="40127" y="43073"/>
                    <a:pt x="39901" y="43109"/>
                  </a:cubicBezTo>
                  <a:cubicBezTo>
                    <a:pt x="40020" y="42954"/>
                    <a:pt x="39913" y="42680"/>
                    <a:pt x="39794" y="42502"/>
                  </a:cubicBezTo>
                  <a:cubicBezTo>
                    <a:pt x="39567" y="42168"/>
                    <a:pt x="39413" y="41799"/>
                    <a:pt x="39305" y="41406"/>
                  </a:cubicBezTo>
                  <a:cubicBezTo>
                    <a:pt x="39532" y="41406"/>
                    <a:pt x="39758" y="41370"/>
                    <a:pt x="39996" y="41347"/>
                  </a:cubicBezTo>
                  <a:close/>
                  <a:moveTo>
                    <a:pt x="54164" y="42835"/>
                  </a:moveTo>
                  <a:lnTo>
                    <a:pt x="54164" y="42835"/>
                  </a:lnTo>
                  <a:cubicBezTo>
                    <a:pt x="54129" y="42918"/>
                    <a:pt x="54129" y="43013"/>
                    <a:pt x="54224" y="43061"/>
                  </a:cubicBezTo>
                  <a:lnTo>
                    <a:pt x="54355" y="43144"/>
                  </a:lnTo>
                  <a:lnTo>
                    <a:pt x="53950" y="42918"/>
                  </a:lnTo>
                  <a:cubicBezTo>
                    <a:pt x="54033" y="42894"/>
                    <a:pt x="54093" y="42859"/>
                    <a:pt x="54164" y="42835"/>
                  </a:cubicBezTo>
                  <a:close/>
                  <a:moveTo>
                    <a:pt x="38686" y="41513"/>
                  </a:moveTo>
                  <a:cubicBezTo>
                    <a:pt x="38722" y="41882"/>
                    <a:pt x="38829" y="42251"/>
                    <a:pt x="38984" y="42597"/>
                  </a:cubicBezTo>
                  <a:cubicBezTo>
                    <a:pt x="39091" y="42811"/>
                    <a:pt x="39234" y="43144"/>
                    <a:pt x="39472" y="43228"/>
                  </a:cubicBezTo>
                  <a:cubicBezTo>
                    <a:pt x="39186" y="43311"/>
                    <a:pt x="38901" y="43383"/>
                    <a:pt x="38627" y="43442"/>
                  </a:cubicBezTo>
                  <a:cubicBezTo>
                    <a:pt x="38651" y="43383"/>
                    <a:pt x="38686" y="43323"/>
                    <a:pt x="38686" y="43228"/>
                  </a:cubicBezTo>
                  <a:cubicBezTo>
                    <a:pt x="38686" y="43109"/>
                    <a:pt x="38603" y="43013"/>
                    <a:pt x="38520" y="42966"/>
                  </a:cubicBezTo>
                  <a:lnTo>
                    <a:pt x="38508" y="42954"/>
                  </a:lnTo>
                  <a:cubicBezTo>
                    <a:pt x="38460" y="42930"/>
                    <a:pt x="38436" y="42894"/>
                    <a:pt x="38436" y="42811"/>
                  </a:cubicBezTo>
                  <a:cubicBezTo>
                    <a:pt x="38341" y="42668"/>
                    <a:pt x="38281" y="42502"/>
                    <a:pt x="38210" y="42335"/>
                  </a:cubicBezTo>
                  <a:cubicBezTo>
                    <a:pt x="38091" y="42085"/>
                    <a:pt x="37972" y="41835"/>
                    <a:pt x="37841" y="41585"/>
                  </a:cubicBezTo>
                  <a:cubicBezTo>
                    <a:pt x="38115" y="41585"/>
                    <a:pt x="38400" y="41549"/>
                    <a:pt x="38686" y="41513"/>
                  </a:cubicBezTo>
                  <a:close/>
                  <a:moveTo>
                    <a:pt x="37150" y="41692"/>
                  </a:moveTo>
                  <a:cubicBezTo>
                    <a:pt x="37269" y="42013"/>
                    <a:pt x="37388" y="42323"/>
                    <a:pt x="37508" y="42656"/>
                  </a:cubicBezTo>
                  <a:cubicBezTo>
                    <a:pt x="37603" y="42906"/>
                    <a:pt x="37662" y="43252"/>
                    <a:pt x="37841" y="43454"/>
                  </a:cubicBezTo>
                  <a:cubicBezTo>
                    <a:pt x="37900" y="43514"/>
                    <a:pt x="37972" y="43561"/>
                    <a:pt x="38055" y="43597"/>
                  </a:cubicBezTo>
                  <a:cubicBezTo>
                    <a:pt x="37865" y="43633"/>
                    <a:pt x="37686" y="43680"/>
                    <a:pt x="37496" y="43728"/>
                  </a:cubicBezTo>
                  <a:cubicBezTo>
                    <a:pt x="37579" y="43514"/>
                    <a:pt x="37519" y="43275"/>
                    <a:pt x="37257" y="43240"/>
                  </a:cubicBezTo>
                  <a:cubicBezTo>
                    <a:pt x="37150" y="43025"/>
                    <a:pt x="37103" y="42716"/>
                    <a:pt x="37043" y="42537"/>
                  </a:cubicBezTo>
                  <a:cubicBezTo>
                    <a:pt x="36960" y="42263"/>
                    <a:pt x="36865" y="42001"/>
                    <a:pt x="36781" y="41716"/>
                  </a:cubicBezTo>
                  <a:cubicBezTo>
                    <a:pt x="36900" y="41716"/>
                    <a:pt x="37031" y="41704"/>
                    <a:pt x="37150" y="41692"/>
                  </a:cubicBezTo>
                  <a:close/>
                  <a:moveTo>
                    <a:pt x="54251" y="40194"/>
                  </a:moveTo>
                  <a:cubicBezTo>
                    <a:pt x="54540" y="40194"/>
                    <a:pt x="54758" y="40253"/>
                    <a:pt x="54867" y="40394"/>
                  </a:cubicBezTo>
                  <a:cubicBezTo>
                    <a:pt x="54819" y="40525"/>
                    <a:pt x="54795" y="40680"/>
                    <a:pt x="54783" y="40835"/>
                  </a:cubicBezTo>
                  <a:cubicBezTo>
                    <a:pt x="54760" y="41097"/>
                    <a:pt x="54700" y="41394"/>
                    <a:pt x="54783" y="41632"/>
                  </a:cubicBezTo>
                  <a:cubicBezTo>
                    <a:pt x="54795" y="41668"/>
                    <a:pt x="54831" y="41716"/>
                    <a:pt x="54879" y="41728"/>
                  </a:cubicBezTo>
                  <a:cubicBezTo>
                    <a:pt x="54879" y="41763"/>
                    <a:pt x="54867" y="41775"/>
                    <a:pt x="54867" y="41811"/>
                  </a:cubicBezTo>
                  <a:lnTo>
                    <a:pt x="54867" y="41835"/>
                  </a:lnTo>
                  <a:cubicBezTo>
                    <a:pt x="54831" y="41847"/>
                    <a:pt x="54819" y="41882"/>
                    <a:pt x="54819" y="41906"/>
                  </a:cubicBezTo>
                  <a:cubicBezTo>
                    <a:pt x="53629" y="42263"/>
                    <a:pt x="52462" y="42621"/>
                    <a:pt x="51307" y="43002"/>
                  </a:cubicBezTo>
                  <a:cubicBezTo>
                    <a:pt x="51319" y="42966"/>
                    <a:pt x="51331" y="42942"/>
                    <a:pt x="51319" y="42894"/>
                  </a:cubicBezTo>
                  <a:cubicBezTo>
                    <a:pt x="51295" y="42740"/>
                    <a:pt x="51259" y="42621"/>
                    <a:pt x="51212" y="42478"/>
                  </a:cubicBezTo>
                  <a:cubicBezTo>
                    <a:pt x="51183" y="42388"/>
                    <a:pt x="51110" y="42349"/>
                    <a:pt x="51037" y="42349"/>
                  </a:cubicBezTo>
                  <a:cubicBezTo>
                    <a:pt x="50925" y="42349"/>
                    <a:pt x="50811" y="42441"/>
                    <a:pt x="50854" y="42585"/>
                  </a:cubicBezTo>
                  <a:cubicBezTo>
                    <a:pt x="50902" y="42740"/>
                    <a:pt x="50962" y="42859"/>
                    <a:pt x="51033" y="43013"/>
                  </a:cubicBezTo>
                  <a:cubicBezTo>
                    <a:pt x="51045" y="43037"/>
                    <a:pt x="51069" y="43037"/>
                    <a:pt x="51093" y="43061"/>
                  </a:cubicBezTo>
                  <a:cubicBezTo>
                    <a:pt x="50164" y="43359"/>
                    <a:pt x="49223" y="43668"/>
                    <a:pt x="48283" y="43978"/>
                  </a:cubicBezTo>
                  <a:cubicBezTo>
                    <a:pt x="48199" y="43716"/>
                    <a:pt x="48045" y="43454"/>
                    <a:pt x="47937" y="43192"/>
                  </a:cubicBezTo>
                  <a:cubicBezTo>
                    <a:pt x="47830" y="42894"/>
                    <a:pt x="47747" y="42597"/>
                    <a:pt x="47675" y="42299"/>
                  </a:cubicBezTo>
                  <a:lnTo>
                    <a:pt x="49188" y="41811"/>
                  </a:lnTo>
                  <a:cubicBezTo>
                    <a:pt x="49584" y="41672"/>
                    <a:pt x="52808" y="40194"/>
                    <a:pt x="54251" y="40194"/>
                  </a:cubicBezTo>
                  <a:close/>
                  <a:moveTo>
                    <a:pt x="36031" y="41811"/>
                  </a:moveTo>
                  <a:cubicBezTo>
                    <a:pt x="36138" y="42216"/>
                    <a:pt x="36257" y="42621"/>
                    <a:pt x="36365" y="43037"/>
                  </a:cubicBezTo>
                  <a:cubicBezTo>
                    <a:pt x="36436" y="43323"/>
                    <a:pt x="36484" y="43740"/>
                    <a:pt x="36734" y="43930"/>
                  </a:cubicBezTo>
                  <a:cubicBezTo>
                    <a:pt x="36543" y="43978"/>
                    <a:pt x="36353" y="44037"/>
                    <a:pt x="36138" y="44085"/>
                  </a:cubicBezTo>
                  <a:cubicBezTo>
                    <a:pt x="36150" y="44061"/>
                    <a:pt x="36186" y="44049"/>
                    <a:pt x="36198" y="44026"/>
                  </a:cubicBezTo>
                  <a:cubicBezTo>
                    <a:pt x="36412" y="43728"/>
                    <a:pt x="36210" y="43406"/>
                    <a:pt x="36114" y="43097"/>
                  </a:cubicBezTo>
                  <a:lnTo>
                    <a:pt x="35757" y="42025"/>
                  </a:lnTo>
                  <a:cubicBezTo>
                    <a:pt x="35722" y="41942"/>
                    <a:pt x="35662" y="41882"/>
                    <a:pt x="35603" y="41835"/>
                  </a:cubicBezTo>
                  <a:cubicBezTo>
                    <a:pt x="35757" y="41835"/>
                    <a:pt x="35888" y="41823"/>
                    <a:pt x="36031" y="41811"/>
                  </a:cubicBezTo>
                  <a:close/>
                  <a:moveTo>
                    <a:pt x="35222" y="41882"/>
                  </a:moveTo>
                  <a:lnTo>
                    <a:pt x="35222" y="41882"/>
                  </a:lnTo>
                  <a:cubicBezTo>
                    <a:pt x="35126" y="41954"/>
                    <a:pt x="35079" y="42061"/>
                    <a:pt x="35114" y="42204"/>
                  </a:cubicBezTo>
                  <a:cubicBezTo>
                    <a:pt x="35198" y="42561"/>
                    <a:pt x="35305" y="42942"/>
                    <a:pt x="35400" y="43299"/>
                  </a:cubicBezTo>
                  <a:cubicBezTo>
                    <a:pt x="35472" y="43609"/>
                    <a:pt x="35483" y="43978"/>
                    <a:pt x="35817" y="44109"/>
                  </a:cubicBezTo>
                  <a:cubicBezTo>
                    <a:pt x="35841" y="44133"/>
                    <a:pt x="35876" y="44133"/>
                    <a:pt x="35900" y="44145"/>
                  </a:cubicBezTo>
                  <a:cubicBezTo>
                    <a:pt x="35769" y="44168"/>
                    <a:pt x="35626" y="44216"/>
                    <a:pt x="35495" y="44252"/>
                  </a:cubicBezTo>
                  <a:cubicBezTo>
                    <a:pt x="35579" y="43918"/>
                    <a:pt x="35352" y="43597"/>
                    <a:pt x="35222" y="43275"/>
                  </a:cubicBezTo>
                  <a:cubicBezTo>
                    <a:pt x="35031" y="42871"/>
                    <a:pt x="34876" y="42478"/>
                    <a:pt x="34698" y="42073"/>
                  </a:cubicBezTo>
                  <a:cubicBezTo>
                    <a:pt x="34662" y="42013"/>
                    <a:pt x="34626" y="41966"/>
                    <a:pt x="34579" y="41942"/>
                  </a:cubicBezTo>
                  <a:cubicBezTo>
                    <a:pt x="34781" y="41918"/>
                    <a:pt x="35007" y="41894"/>
                    <a:pt x="35222" y="41882"/>
                  </a:cubicBezTo>
                  <a:close/>
                  <a:moveTo>
                    <a:pt x="47342" y="42406"/>
                  </a:moveTo>
                  <a:cubicBezTo>
                    <a:pt x="47402" y="42728"/>
                    <a:pt x="47485" y="43061"/>
                    <a:pt x="47580" y="43371"/>
                  </a:cubicBezTo>
                  <a:cubicBezTo>
                    <a:pt x="47664" y="43609"/>
                    <a:pt x="47735" y="43895"/>
                    <a:pt x="47866" y="44109"/>
                  </a:cubicBezTo>
                  <a:cubicBezTo>
                    <a:pt x="47735" y="44168"/>
                    <a:pt x="47580" y="44228"/>
                    <a:pt x="47437" y="44276"/>
                  </a:cubicBezTo>
                  <a:cubicBezTo>
                    <a:pt x="47342" y="43692"/>
                    <a:pt x="47092" y="43097"/>
                    <a:pt x="46866" y="42549"/>
                  </a:cubicBezTo>
                  <a:cubicBezTo>
                    <a:pt x="47033" y="42502"/>
                    <a:pt x="47199" y="42466"/>
                    <a:pt x="47342" y="42406"/>
                  </a:cubicBezTo>
                  <a:close/>
                  <a:moveTo>
                    <a:pt x="54772" y="42597"/>
                  </a:moveTo>
                  <a:cubicBezTo>
                    <a:pt x="54724" y="42680"/>
                    <a:pt x="54724" y="42799"/>
                    <a:pt x="54843" y="42859"/>
                  </a:cubicBezTo>
                  <a:lnTo>
                    <a:pt x="55117" y="43002"/>
                  </a:lnTo>
                  <a:cubicBezTo>
                    <a:pt x="55145" y="43013"/>
                    <a:pt x="55175" y="43019"/>
                    <a:pt x="55205" y="43019"/>
                  </a:cubicBezTo>
                  <a:cubicBezTo>
                    <a:pt x="55266" y="43019"/>
                    <a:pt x="55327" y="42998"/>
                    <a:pt x="55367" y="42966"/>
                  </a:cubicBezTo>
                  <a:lnTo>
                    <a:pt x="55379" y="42978"/>
                  </a:lnTo>
                  <a:cubicBezTo>
                    <a:pt x="56153" y="43502"/>
                    <a:pt x="57224" y="43609"/>
                    <a:pt x="58141" y="43764"/>
                  </a:cubicBezTo>
                  <a:cubicBezTo>
                    <a:pt x="58439" y="43823"/>
                    <a:pt x="58748" y="43883"/>
                    <a:pt x="59070" y="43930"/>
                  </a:cubicBezTo>
                  <a:cubicBezTo>
                    <a:pt x="59010" y="44002"/>
                    <a:pt x="58998" y="44109"/>
                    <a:pt x="59046" y="44192"/>
                  </a:cubicBezTo>
                  <a:lnTo>
                    <a:pt x="59058" y="44204"/>
                  </a:lnTo>
                  <a:cubicBezTo>
                    <a:pt x="58986" y="44168"/>
                    <a:pt x="58879" y="44145"/>
                    <a:pt x="58879" y="44145"/>
                  </a:cubicBezTo>
                  <a:cubicBezTo>
                    <a:pt x="58849" y="44134"/>
                    <a:pt x="58820" y="44130"/>
                    <a:pt x="58794" y="44130"/>
                  </a:cubicBezTo>
                  <a:cubicBezTo>
                    <a:pt x="58631" y="44130"/>
                    <a:pt x="58541" y="44301"/>
                    <a:pt x="58582" y="44454"/>
                  </a:cubicBezTo>
                  <a:lnTo>
                    <a:pt x="58510" y="44454"/>
                  </a:lnTo>
                  <a:cubicBezTo>
                    <a:pt x="58474" y="44442"/>
                    <a:pt x="58451" y="44407"/>
                    <a:pt x="58415" y="44395"/>
                  </a:cubicBezTo>
                  <a:cubicBezTo>
                    <a:pt x="58343" y="44347"/>
                    <a:pt x="58272" y="44323"/>
                    <a:pt x="58177" y="44276"/>
                  </a:cubicBezTo>
                  <a:cubicBezTo>
                    <a:pt x="58034" y="44204"/>
                    <a:pt x="57867" y="44109"/>
                    <a:pt x="57724" y="44037"/>
                  </a:cubicBezTo>
                  <a:cubicBezTo>
                    <a:pt x="57708" y="44029"/>
                    <a:pt x="57691" y="44025"/>
                    <a:pt x="57676" y="44025"/>
                  </a:cubicBezTo>
                  <a:cubicBezTo>
                    <a:pt x="57580" y="44025"/>
                    <a:pt x="57515" y="44165"/>
                    <a:pt x="57617" y="44216"/>
                  </a:cubicBezTo>
                  <a:cubicBezTo>
                    <a:pt x="57748" y="44287"/>
                    <a:pt x="57879" y="44371"/>
                    <a:pt x="57998" y="44442"/>
                  </a:cubicBezTo>
                  <a:cubicBezTo>
                    <a:pt x="57879" y="44442"/>
                    <a:pt x="57748" y="44442"/>
                    <a:pt x="57629" y="44454"/>
                  </a:cubicBezTo>
                  <a:cubicBezTo>
                    <a:pt x="57224" y="44252"/>
                    <a:pt x="56796" y="44073"/>
                    <a:pt x="56379" y="43871"/>
                  </a:cubicBezTo>
                  <a:cubicBezTo>
                    <a:pt x="55688" y="43549"/>
                    <a:pt x="55034" y="43180"/>
                    <a:pt x="54379" y="42775"/>
                  </a:cubicBezTo>
                  <a:cubicBezTo>
                    <a:pt x="54367" y="42775"/>
                    <a:pt x="54367" y="42775"/>
                    <a:pt x="54355" y="42763"/>
                  </a:cubicBezTo>
                  <a:cubicBezTo>
                    <a:pt x="54486" y="42704"/>
                    <a:pt x="54617" y="42656"/>
                    <a:pt x="54772" y="42597"/>
                  </a:cubicBezTo>
                  <a:close/>
                  <a:moveTo>
                    <a:pt x="56610" y="44517"/>
                  </a:moveTo>
                  <a:cubicBezTo>
                    <a:pt x="56611" y="44517"/>
                    <a:pt x="56611" y="44520"/>
                    <a:pt x="56605" y="44526"/>
                  </a:cubicBezTo>
                  <a:cubicBezTo>
                    <a:pt x="56605" y="44520"/>
                    <a:pt x="56608" y="44517"/>
                    <a:pt x="56610" y="44517"/>
                  </a:cubicBezTo>
                  <a:close/>
                  <a:moveTo>
                    <a:pt x="34233" y="41990"/>
                  </a:moveTo>
                  <a:lnTo>
                    <a:pt x="34233" y="41990"/>
                  </a:lnTo>
                  <a:cubicBezTo>
                    <a:pt x="34114" y="42061"/>
                    <a:pt x="34043" y="42192"/>
                    <a:pt x="34090" y="42347"/>
                  </a:cubicBezTo>
                  <a:cubicBezTo>
                    <a:pt x="34221" y="42763"/>
                    <a:pt x="34364" y="43180"/>
                    <a:pt x="34507" y="43597"/>
                  </a:cubicBezTo>
                  <a:cubicBezTo>
                    <a:pt x="34602" y="43895"/>
                    <a:pt x="34662" y="44228"/>
                    <a:pt x="34888" y="44442"/>
                  </a:cubicBezTo>
                  <a:cubicBezTo>
                    <a:pt x="34769" y="44466"/>
                    <a:pt x="34650" y="44514"/>
                    <a:pt x="34531" y="44549"/>
                  </a:cubicBezTo>
                  <a:cubicBezTo>
                    <a:pt x="34519" y="44514"/>
                    <a:pt x="34519" y="44466"/>
                    <a:pt x="34483" y="44430"/>
                  </a:cubicBezTo>
                  <a:cubicBezTo>
                    <a:pt x="34448" y="44287"/>
                    <a:pt x="34412" y="44156"/>
                    <a:pt x="34364" y="44026"/>
                  </a:cubicBezTo>
                  <a:cubicBezTo>
                    <a:pt x="34305" y="43835"/>
                    <a:pt x="34245" y="43621"/>
                    <a:pt x="34209" y="43430"/>
                  </a:cubicBezTo>
                  <a:cubicBezTo>
                    <a:pt x="34067" y="42966"/>
                    <a:pt x="33936" y="42490"/>
                    <a:pt x="33805" y="42025"/>
                  </a:cubicBezTo>
                  <a:cubicBezTo>
                    <a:pt x="33948" y="42013"/>
                    <a:pt x="34090" y="42001"/>
                    <a:pt x="34233" y="41990"/>
                  </a:cubicBezTo>
                  <a:close/>
                  <a:moveTo>
                    <a:pt x="53605" y="43073"/>
                  </a:moveTo>
                  <a:cubicBezTo>
                    <a:pt x="53629" y="43109"/>
                    <a:pt x="53640" y="43144"/>
                    <a:pt x="53688" y="43180"/>
                  </a:cubicBezTo>
                  <a:cubicBezTo>
                    <a:pt x="54141" y="43490"/>
                    <a:pt x="54605" y="43799"/>
                    <a:pt x="55081" y="44097"/>
                  </a:cubicBezTo>
                  <a:cubicBezTo>
                    <a:pt x="55343" y="44264"/>
                    <a:pt x="55569" y="44442"/>
                    <a:pt x="55843" y="44585"/>
                  </a:cubicBezTo>
                  <a:cubicBezTo>
                    <a:pt x="55724" y="44609"/>
                    <a:pt x="55617" y="44621"/>
                    <a:pt x="55498" y="44633"/>
                  </a:cubicBezTo>
                  <a:cubicBezTo>
                    <a:pt x="55545" y="44561"/>
                    <a:pt x="55545" y="44442"/>
                    <a:pt x="55462" y="44383"/>
                  </a:cubicBezTo>
                  <a:cubicBezTo>
                    <a:pt x="54783" y="43918"/>
                    <a:pt x="54010" y="43561"/>
                    <a:pt x="53271" y="43204"/>
                  </a:cubicBezTo>
                  <a:cubicBezTo>
                    <a:pt x="53390" y="43156"/>
                    <a:pt x="53486" y="43109"/>
                    <a:pt x="53605" y="43073"/>
                  </a:cubicBezTo>
                  <a:close/>
                  <a:moveTo>
                    <a:pt x="52902" y="43359"/>
                  </a:moveTo>
                  <a:cubicBezTo>
                    <a:pt x="53676" y="43811"/>
                    <a:pt x="54450" y="44311"/>
                    <a:pt x="55284" y="44668"/>
                  </a:cubicBezTo>
                  <a:lnTo>
                    <a:pt x="54926" y="44704"/>
                  </a:lnTo>
                  <a:cubicBezTo>
                    <a:pt x="54236" y="44192"/>
                    <a:pt x="53402" y="43835"/>
                    <a:pt x="52605" y="43478"/>
                  </a:cubicBezTo>
                  <a:cubicBezTo>
                    <a:pt x="52700" y="43430"/>
                    <a:pt x="52795" y="43394"/>
                    <a:pt x="52902" y="43359"/>
                  </a:cubicBezTo>
                  <a:close/>
                  <a:moveTo>
                    <a:pt x="33162" y="42073"/>
                  </a:moveTo>
                  <a:lnTo>
                    <a:pt x="33162" y="42192"/>
                  </a:lnTo>
                  <a:lnTo>
                    <a:pt x="33650" y="44109"/>
                  </a:lnTo>
                  <a:cubicBezTo>
                    <a:pt x="33709" y="44323"/>
                    <a:pt x="33745" y="44561"/>
                    <a:pt x="33817" y="44764"/>
                  </a:cubicBezTo>
                  <a:cubicBezTo>
                    <a:pt x="33745" y="44799"/>
                    <a:pt x="33638" y="44823"/>
                    <a:pt x="33531" y="44859"/>
                  </a:cubicBezTo>
                  <a:cubicBezTo>
                    <a:pt x="33495" y="44490"/>
                    <a:pt x="33352" y="44109"/>
                    <a:pt x="33245" y="43752"/>
                  </a:cubicBezTo>
                  <a:cubicBezTo>
                    <a:pt x="33090" y="43240"/>
                    <a:pt x="32936" y="42704"/>
                    <a:pt x="32769" y="42180"/>
                  </a:cubicBezTo>
                  <a:cubicBezTo>
                    <a:pt x="32757" y="42144"/>
                    <a:pt x="32745" y="42132"/>
                    <a:pt x="32733" y="42109"/>
                  </a:cubicBezTo>
                  <a:cubicBezTo>
                    <a:pt x="32876" y="42085"/>
                    <a:pt x="33031" y="42073"/>
                    <a:pt x="33162" y="42073"/>
                  </a:cubicBezTo>
                  <a:close/>
                  <a:moveTo>
                    <a:pt x="52045" y="43692"/>
                  </a:moveTo>
                  <a:cubicBezTo>
                    <a:pt x="52712" y="44085"/>
                    <a:pt x="53402" y="44514"/>
                    <a:pt x="54117" y="44823"/>
                  </a:cubicBezTo>
                  <a:cubicBezTo>
                    <a:pt x="53950" y="44859"/>
                    <a:pt x="53807" y="44883"/>
                    <a:pt x="53640" y="44918"/>
                  </a:cubicBezTo>
                  <a:cubicBezTo>
                    <a:pt x="52926" y="44561"/>
                    <a:pt x="52188" y="44252"/>
                    <a:pt x="51450" y="43930"/>
                  </a:cubicBezTo>
                  <a:cubicBezTo>
                    <a:pt x="51640" y="43859"/>
                    <a:pt x="51855" y="43787"/>
                    <a:pt x="52045" y="43692"/>
                  </a:cubicBezTo>
                  <a:close/>
                  <a:moveTo>
                    <a:pt x="46521" y="42656"/>
                  </a:moveTo>
                  <a:cubicBezTo>
                    <a:pt x="46675" y="43240"/>
                    <a:pt x="46818" y="43871"/>
                    <a:pt x="47104" y="44395"/>
                  </a:cubicBezTo>
                  <a:cubicBezTo>
                    <a:pt x="46925" y="44454"/>
                    <a:pt x="46782" y="44502"/>
                    <a:pt x="46628" y="44561"/>
                  </a:cubicBezTo>
                  <a:cubicBezTo>
                    <a:pt x="46568" y="44371"/>
                    <a:pt x="46485" y="44168"/>
                    <a:pt x="46425" y="43990"/>
                  </a:cubicBezTo>
                  <a:cubicBezTo>
                    <a:pt x="46306" y="43633"/>
                    <a:pt x="46151" y="43311"/>
                    <a:pt x="46009" y="42966"/>
                  </a:cubicBezTo>
                  <a:cubicBezTo>
                    <a:pt x="45984" y="42909"/>
                    <a:pt x="45941" y="42886"/>
                    <a:pt x="45895" y="42886"/>
                  </a:cubicBezTo>
                  <a:cubicBezTo>
                    <a:pt x="45806" y="42886"/>
                    <a:pt x="45707" y="42975"/>
                    <a:pt x="45723" y="43085"/>
                  </a:cubicBezTo>
                  <a:cubicBezTo>
                    <a:pt x="45806" y="43490"/>
                    <a:pt x="45901" y="43871"/>
                    <a:pt x="46020" y="44264"/>
                  </a:cubicBezTo>
                  <a:cubicBezTo>
                    <a:pt x="46068" y="44407"/>
                    <a:pt x="46092" y="44573"/>
                    <a:pt x="46140" y="44728"/>
                  </a:cubicBezTo>
                  <a:cubicBezTo>
                    <a:pt x="45890" y="44811"/>
                    <a:pt x="45628" y="44907"/>
                    <a:pt x="45389" y="44978"/>
                  </a:cubicBezTo>
                  <a:cubicBezTo>
                    <a:pt x="45294" y="44347"/>
                    <a:pt x="45008" y="43692"/>
                    <a:pt x="44770" y="43156"/>
                  </a:cubicBezTo>
                  <a:cubicBezTo>
                    <a:pt x="45366" y="43002"/>
                    <a:pt x="45949" y="42823"/>
                    <a:pt x="46521" y="42656"/>
                  </a:cubicBezTo>
                  <a:close/>
                  <a:moveTo>
                    <a:pt x="32586" y="45187"/>
                  </a:moveTo>
                  <a:cubicBezTo>
                    <a:pt x="32589" y="45187"/>
                    <a:pt x="32594" y="45188"/>
                    <a:pt x="32602" y="45192"/>
                  </a:cubicBezTo>
                  <a:cubicBezTo>
                    <a:pt x="32586" y="45192"/>
                    <a:pt x="32581" y="45187"/>
                    <a:pt x="32586" y="45187"/>
                  </a:cubicBezTo>
                  <a:close/>
                  <a:moveTo>
                    <a:pt x="32257" y="42323"/>
                  </a:moveTo>
                  <a:lnTo>
                    <a:pt x="32257" y="42359"/>
                  </a:lnTo>
                  <a:cubicBezTo>
                    <a:pt x="32388" y="42894"/>
                    <a:pt x="32507" y="43430"/>
                    <a:pt x="32638" y="43966"/>
                  </a:cubicBezTo>
                  <a:cubicBezTo>
                    <a:pt x="32733" y="44335"/>
                    <a:pt x="32793" y="44752"/>
                    <a:pt x="32971" y="45097"/>
                  </a:cubicBezTo>
                  <a:cubicBezTo>
                    <a:pt x="32840" y="45109"/>
                    <a:pt x="32721" y="45157"/>
                    <a:pt x="32602" y="45192"/>
                  </a:cubicBezTo>
                  <a:cubicBezTo>
                    <a:pt x="32578" y="45180"/>
                    <a:pt x="32566" y="45169"/>
                    <a:pt x="32555" y="45169"/>
                  </a:cubicBezTo>
                  <a:cubicBezTo>
                    <a:pt x="32543" y="45157"/>
                    <a:pt x="32507" y="45157"/>
                    <a:pt x="32495" y="45157"/>
                  </a:cubicBezTo>
                  <a:cubicBezTo>
                    <a:pt x="32495" y="45109"/>
                    <a:pt x="32483" y="45061"/>
                    <a:pt x="32447" y="45002"/>
                  </a:cubicBezTo>
                  <a:lnTo>
                    <a:pt x="32400" y="44823"/>
                  </a:lnTo>
                  <a:cubicBezTo>
                    <a:pt x="32364" y="44597"/>
                    <a:pt x="32316" y="44395"/>
                    <a:pt x="32281" y="44168"/>
                  </a:cubicBezTo>
                  <a:cubicBezTo>
                    <a:pt x="32209" y="43728"/>
                    <a:pt x="32138" y="43264"/>
                    <a:pt x="32090" y="42799"/>
                  </a:cubicBezTo>
                  <a:cubicBezTo>
                    <a:pt x="32090" y="42740"/>
                    <a:pt x="32043" y="42716"/>
                    <a:pt x="32007" y="42692"/>
                  </a:cubicBezTo>
                  <a:cubicBezTo>
                    <a:pt x="32150" y="42621"/>
                    <a:pt x="32245" y="42478"/>
                    <a:pt x="32245" y="42323"/>
                  </a:cubicBezTo>
                  <a:close/>
                  <a:moveTo>
                    <a:pt x="1348" y="45109"/>
                  </a:moveTo>
                  <a:cubicBezTo>
                    <a:pt x="1360" y="45109"/>
                    <a:pt x="1384" y="45109"/>
                    <a:pt x="1408" y="45121"/>
                  </a:cubicBezTo>
                  <a:cubicBezTo>
                    <a:pt x="1324" y="45157"/>
                    <a:pt x="1265" y="45192"/>
                    <a:pt x="1193" y="45228"/>
                  </a:cubicBezTo>
                  <a:cubicBezTo>
                    <a:pt x="1205" y="45180"/>
                    <a:pt x="1241" y="45157"/>
                    <a:pt x="1313" y="45121"/>
                  </a:cubicBezTo>
                  <a:cubicBezTo>
                    <a:pt x="1324" y="45121"/>
                    <a:pt x="1324" y="45109"/>
                    <a:pt x="1348" y="45109"/>
                  </a:cubicBezTo>
                  <a:close/>
                  <a:moveTo>
                    <a:pt x="8313" y="41823"/>
                  </a:moveTo>
                  <a:cubicBezTo>
                    <a:pt x="13546" y="42364"/>
                    <a:pt x="18920" y="42432"/>
                    <a:pt x="24234" y="42432"/>
                  </a:cubicBezTo>
                  <a:cubicBezTo>
                    <a:pt x="24881" y="42432"/>
                    <a:pt x="25528" y="42431"/>
                    <a:pt x="26173" y="42430"/>
                  </a:cubicBezTo>
                  <a:cubicBezTo>
                    <a:pt x="27911" y="42549"/>
                    <a:pt x="29649" y="42656"/>
                    <a:pt x="31364" y="42716"/>
                  </a:cubicBezTo>
                  <a:cubicBezTo>
                    <a:pt x="31328" y="42990"/>
                    <a:pt x="31328" y="43264"/>
                    <a:pt x="31316" y="43549"/>
                  </a:cubicBezTo>
                  <a:cubicBezTo>
                    <a:pt x="31316" y="43787"/>
                    <a:pt x="31292" y="44026"/>
                    <a:pt x="31316" y="44264"/>
                  </a:cubicBezTo>
                  <a:lnTo>
                    <a:pt x="31316" y="44347"/>
                  </a:lnTo>
                  <a:cubicBezTo>
                    <a:pt x="31388" y="44633"/>
                    <a:pt x="31435" y="44930"/>
                    <a:pt x="31435" y="45228"/>
                  </a:cubicBezTo>
                  <a:lnTo>
                    <a:pt x="31435" y="45335"/>
                  </a:lnTo>
                  <a:cubicBezTo>
                    <a:pt x="31352" y="45228"/>
                    <a:pt x="31257" y="45204"/>
                    <a:pt x="31138" y="45169"/>
                  </a:cubicBezTo>
                  <a:cubicBezTo>
                    <a:pt x="31078" y="45109"/>
                    <a:pt x="30995" y="45061"/>
                    <a:pt x="30888" y="45061"/>
                  </a:cubicBezTo>
                  <a:cubicBezTo>
                    <a:pt x="22696" y="44430"/>
                    <a:pt x="14409" y="44145"/>
                    <a:pt x="6206" y="43668"/>
                  </a:cubicBezTo>
                  <a:cubicBezTo>
                    <a:pt x="6266" y="43633"/>
                    <a:pt x="6313" y="43597"/>
                    <a:pt x="6349" y="43537"/>
                  </a:cubicBezTo>
                  <a:cubicBezTo>
                    <a:pt x="6385" y="43394"/>
                    <a:pt x="6385" y="43264"/>
                    <a:pt x="6373" y="43133"/>
                  </a:cubicBezTo>
                  <a:cubicBezTo>
                    <a:pt x="6432" y="43073"/>
                    <a:pt x="6492" y="43013"/>
                    <a:pt x="6551" y="42942"/>
                  </a:cubicBezTo>
                  <a:cubicBezTo>
                    <a:pt x="6679" y="42804"/>
                    <a:pt x="6563" y="42618"/>
                    <a:pt x="6411" y="42618"/>
                  </a:cubicBezTo>
                  <a:cubicBezTo>
                    <a:pt x="6380" y="42618"/>
                    <a:pt x="6346" y="42626"/>
                    <a:pt x="6313" y="42644"/>
                  </a:cubicBezTo>
                  <a:cubicBezTo>
                    <a:pt x="6289" y="42656"/>
                    <a:pt x="6254" y="42668"/>
                    <a:pt x="6206" y="42680"/>
                  </a:cubicBezTo>
                  <a:cubicBezTo>
                    <a:pt x="6182" y="42609"/>
                    <a:pt x="6135" y="42537"/>
                    <a:pt x="6111" y="42466"/>
                  </a:cubicBezTo>
                  <a:cubicBezTo>
                    <a:pt x="6051" y="42323"/>
                    <a:pt x="6004" y="42204"/>
                    <a:pt x="5944" y="42073"/>
                  </a:cubicBezTo>
                  <a:cubicBezTo>
                    <a:pt x="6730" y="41966"/>
                    <a:pt x="7516" y="41882"/>
                    <a:pt x="8313" y="41823"/>
                  </a:cubicBezTo>
                  <a:close/>
                  <a:moveTo>
                    <a:pt x="32019" y="44407"/>
                  </a:moveTo>
                  <a:cubicBezTo>
                    <a:pt x="32043" y="44692"/>
                    <a:pt x="32054" y="45085"/>
                    <a:pt x="32209" y="45347"/>
                  </a:cubicBezTo>
                  <a:cubicBezTo>
                    <a:pt x="32126" y="45383"/>
                    <a:pt x="32043" y="45419"/>
                    <a:pt x="31959" y="45454"/>
                  </a:cubicBezTo>
                  <a:cubicBezTo>
                    <a:pt x="31983" y="45228"/>
                    <a:pt x="31947" y="44966"/>
                    <a:pt x="31900" y="44728"/>
                  </a:cubicBezTo>
                  <a:cubicBezTo>
                    <a:pt x="31959" y="44621"/>
                    <a:pt x="32007" y="44514"/>
                    <a:pt x="32019" y="44407"/>
                  </a:cubicBezTo>
                  <a:close/>
                  <a:moveTo>
                    <a:pt x="9706" y="46538"/>
                  </a:moveTo>
                  <a:lnTo>
                    <a:pt x="9706" y="46538"/>
                  </a:lnTo>
                  <a:cubicBezTo>
                    <a:pt x="11028" y="46585"/>
                    <a:pt x="12362" y="46645"/>
                    <a:pt x="13683" y="46716"/>
                  </a:cubicBezTo>
                  <a:cubicBezTo>
                    <a:pt x="14814" y="46776"/>
                    <a:pt x="15945" y="46883"/>
                    <a:pt x="17076" y="47014"/>
                  </a:cubicBezTo>
                  <a:cubicBezTo>
                    <a:pt x="16207" y="46954"/>
                    <a:pt x="15350" y="46907"/>
                    <a:pt x="14469" y="46895"/>
                  </a:cubicBezTo>
                  <a:cubicBezTo>
                    <a:pt x="12814" y="46847"/>
                    <a:pt x="11242" y="46728"/>
                    <a:pt x="9706" y="46538"/>
                  </a:cubicBezTo>
                  <a:close/>
                  <a:moveTo>
                    <a:pt x="6885" y="44133"/>
                  </a:moveTo>
                  <a:cubicBezTo>
                    <a:pt x="13087" y="45285"/>
                    <a:pt x="19709" y="46027"/>
                    <a:pt x="26127" y="46027"/>
                  </a:cubicBezTo>
                  <a:cubicBezTo>
                    <a:pt x="27730" y="46027"/>
                    <a:pt x="29320" y="45980"/>
                    <a:pt x="30888" y="45883"/>
                  </a:cubicBezTo>
                  <a:cubicBezTo>
                    <a:pt x="31054" y="45871"/>
                    <a:pt x="31150" y="45788"/>
                    <a:pt x="31209" y="45692"/>
                  </a:cubicBezTo>
                  <a:cubicBezTo>
                    <a:pt x="31245" y="45692"/>
                    <a:pt x="31257" y="45704"/>
                    <a:pt x="31292" y="45704"/>
                  </a:cubicBezTo>
                  <a:cubicBezTo>
                    <a:pt x="31376" y="45704"/>
                    <a:pt x="31435" y="45657"/>
                    <a:pt x="31471" y="45597"/>
                  </a:cubicBezTo>
                  <a:cubicBezTo>
                    <a:pt x="31471" y="45621"/>
                    <a:pt x="31471" y="45645"/>
                    <a:pt x="31483" y="45657"/>
                  </a:cubicBezTo>
                  <a:cubicBezTo>
                    <a:pt x="31412" y="45692"/>
                    <a:pt x="31352" y="45716"/>
                    <a:pt x="31269" y="45752"/>
                  </a:cubicBezTo>
                  <a:cubicBezTo>
                    <a:pt x="31076" y="45848"/>
                    <a:pt x="31181" y="46145"/>
                    <a:pt x="31368" y="46145"/>
                  </a:cubicBezTo>
                  <a:cubicBezTo>
                    <a:pt x="31390" y="46145"/>
                    <a:pt x="31412" y="46142"/>
                    <a:pt x="31435" y="46133"/>
                  </a:cubicBezTo>
                  <a:cubicBezTo>
                    <a:pt x="32816" y="45704"/>
                    <a:pt x="34257" y="45347"/>
                    <a:pt x="35722" y="45002"/>
                  </a:cubicBezTo>
                  <a:lnTo>
                    <a:pt x="35722" y="45002"/>
                  </a:lnTo>
                  <a:cubicBezTo>
                    <a:pt x="33686" y="45752"/>
                    <a:pt x="31673" y="46585"/>
                    <a:pt x="29721" y="47562"/>
                  </a:cubicBezTo>
                  <a:cubicBezTo>
                    <a:pt x="29733" y="47502"/>
                    <a:pt x="29768" y="47443"/>
                    <a:pt x="29780" y="47383"/>
                  </a:cubicBezTo>
                  <a:cubicBezTo>
                    <a:pt x="29836" y="47210"/>
                    <a:pt x="29682" y="47073"/>
                    <a:pt x="29530" y="47073"/>
                  </a:cubicBezTo>
                  <a:cubicBezTo>
                    <a:pt x="29453" y="47073"/>
                    <a:pt x="29376" y="47108"/>
                    <a:pt x="29328" y="47193"/>
                  </a:cubicBezTo>
                  <a:cubicBezTo>
                    <a:pt x="28875" y="47978"/>
                    <a:pt x="27852" y="48074"/>
                    <a:pt x="27066" y="48490"/>
                  </a:cubicBezTo>
                  <a:cubicBezTo>
                    <a:pt x="26994" y="48455"/>
                    <a:pt x="26947" y="48443"/>
                    <a:pt x="26887" y="48431"/>
                  </a:cubicBezTo>
                  <a:cubicBezTo>
                    <a:pt x="26863" y="48276"/>
                    <a:pt x="26768" y="48193"/>
                    <a:pt x="26649" y="48157"/>
                  </a:cubicBezTo>
                  <a:cubicBezTo>
                    <a:pt x="26613" y="48145"/>
                    <a:pt x="26589" y="48133"/>
                    <a:pt x="26554" y="48133"/>
                  </a:cubicBezTo>
                  <a:cubicBezTo>
                    <a:pt x="24708" y="47847"/>
                    <a:pt x="22851" y="47585"/>
                    <a:pt x="21005" y="47371"/>
                  </a:cubicBezTo>
                  <a:cubicBezTo>
                    <a:pt x="17103" y="46323"/>
                    <a:pt x="12897" y="46226"/>
                    <a:pt x="8788" y="46226"/>
                  </a:cubicBezTo>
                  <a:cubicBezTo>
                    <a:pt x="8371" y="46226"/>
                    <a:pt x="7954" y="46227"/>
                    <a:pt x="7539" y="46228"/>
                  </a:cubicBezTo>
                  <a:cubicBezTo>
                    <a:pt x="5992" y="45954"/>
                    <a:pt x="4444" y="45597"/>
                    <a:pt x="2872" y="45169"/>
                  </a:cubicBezTo>
                  <a:cubicBezTo>
                    <a:pt x="3218" y="45061"/>
                    <a:pt x="3575" y="44966"/>
                    <a:pt x="3932" y="44871"/>
                  </a:cubicBezTo>
                  <a:cubicBezTo>
                    <a:pt x="4861" y="44645"/>
                    <a:pt x="5849" y="44609"/>
                    <a:pt x="6730" y="44252"/>
                  </a:cubicBezTo>
                  <a:cubicBezTo>
                    <a:pt x="6789" y="44216"/>
                    <a:pt x="6849" y="44168"/>
                    <a:pt x="6885" y="44133"/>
                  </a:cubicBezTo>
                  <a:close/>
                  <a:moveTo>
                    <a:pt x="24292" y="48490"/>
                  </a:moveTo>
                  <a:lnTo>
                    <a:pt x="24292" y="48490"/>
                  </a:lnTo>
                  <a:cubicBezTo>
                    <a:pt x="24518" y="48526"/>
                    <a:pt x="24744" y="48574"/>
                    <a:pt x="24982" y="48609"/>
                  </a:cubicBezTo>
                  <a:cubicBezTo>
                    <a:pt x="24804" y="48609"/>
                    <a:pt x="24625" y="48574"/>
                    <a:pt x="24458" y="48562"/>
                  </a:cubicBezTo>
                  <a:cubicBezTo>
                    <a:pt x="24399" y="48526"/>
                    <a:pt x="24351" y="48514"/>
                    <a:pt x="24292" y="48490"/>
                  </a:cubicBezTo>
                  <a:close/>
                  <a:moveTo>
                    <a:pt x="2182" y="45359"/>
                  </a:moveTo>
                  <a:cubicBezTo>
                    <a:pt x="3277" y="45704"/>
                    <a:pt x="4372" y="45990"/>
                    <a:pt x="5480" y="46216"/>
                  </a:cubicBezTo>
                  <a:cubicBezTo>
                    <a:pt x="4825" y="46216"/>
                    <a:pt x="4182" y="46216"/>
                    <a:pt x="3551" y="46192"/>
                  </a:cubicBezTo>
                  <a:cubicBezTo>
                    <a:pt x="3491" y="46192"/>
                    <a:pt x="3491" y="46300"/>
                    <a:pt x="3551" y="46300"/>
                  </a:cubicBezTo>
                  <a:cubicBezTo>
                    <a:pt x="4527" y="46347"/>
                    <a:pt x="5527" y="46371"/>
                    <a:pt x="6504" y="46407"/>
                  </a:cubicBezTo>
                  <a:cubicBezTo>
                    <a:pt x="11719" y="47359"/>
                    <a:pt x="16981" y="47407"/>
                    <a:pt x="22268" y="48145"/>
                  </a:cubicBezTo>
                  <a:cubicBezTo>
                    <a:pt x="22660" y="48312"/>
                    <a:pt x="23375" y="48633"/>
                    <a:pt x="24042" y="49038"/>
                  </a:cubicBezTo>
                  <a:cubicBezTo>
                    <a:pt x="17100" y="47776"/>
                    <a:pt x="9992" y="48157"/>
                    <a:pt x="3098" y="46395"/>
                  </a:cubicBezTo>
                  <a:cubicBezTo>
                    <a:pt x="3051" y="46252"/>
                    <a:pt x="3015" y="46121"/>
                    <a:pt x="2967" y="46014"/>
                  </a:cubicBezTo>
                  <a:cubicBezTo>
                    <a:pt x="2908" y="45895"/>
                    <a:pt x="2789" y="45800"/>
                    <a:pt x="2658" y="45752"/>
                  </a:cubicBezTo>
                  <a:cubicBezTo>
                    <a:pt x="2617" y="45671"/>
                    <a:pt x="2542" y="45616"/>
                    <a:pt x="2448" y="45616"/>
                  </a:cubicBezTo>
                  <a:cubicBezTo>
                    <a:pt x="2431" y="45616"/>
                    <a:pt x="2414" y="45617"/>
                    <a:pt x="2396" y="45621"/>
                  </a:cubicBezTo>
                  <a:cubicBezTo>
                    <a:pt x="2216" y="45666"/>
                    <a:pt x="2015" y="45725"/>
                    <a:pt x="1825" y="45725"/>
                  </a:cubicBezTo>
                  <a:cubicBezTo>
                    <a:pt x="1764" y="45725"/>
                    <a:pt x="1704" y="45719"/>
                    <a:pt x="1646" y="45704"/>
                  </a:cubicBezTo>
                  <a:cubicBezTo>
                    <a:pt x="1598" y="45692"/>
                    <a:pt x="1539" y="45657"/>
                    <a:pt x="1467" y="45597"/>
                  </a:cubicBezTo>
                  <a:cubicBezTo>
                    <a:pt x="1705" y="45514"/>
                    <a:pt x="1944" y="45442"/>
                    <a:pt x="2182" y="45359"/>
                  </a:cubicBezTo>
                  <a:close/>
                  <a:moveTo>
                    <a:pt x="24601" y="49419"/>
                  </a:moveTo>
                  <a:cubicBezTo>
                    <a:pt x="24625" y="49443"/>
                    <a:pt x="24649" y="49455"/>
                    <a:pt x="24661" y="49467"/>
                  </a:cubicBezTo>
                  <a:cubicBezTo>
                    <a:pt x="24637" y="49467"/>
                    <a:pt x="24625" y="49467"/>
                    <a:pt x="24589" y="49455"/>
                  </a:cubicBezTo>
                  <a:cubicBezTo>
                    <a:pt x="24589" y="49443"/>
                    <a:pt x="24601" y="49443"/>
                    <a:pt x="24601" y="49419"/>
                  </a:cubicBezTo>
                  <a:close/>
                  <a:moveTo>
                    <a:pt x="27697" y="49729"/>
                  </a:moveTo>
                  <a:cubicBezTo>
                    <a:pt x="27697" y="49741"/>
                    <a:pt x="27709" y="49752"/>
                    <a:pt x="27709" y="49764"/>
                  </a:cubicBezTo>
                  <a:cubicBezTo>
                    <a:pt x="27697" y="49752"/>
                    <a:pt x="27685" y="49741"/>
                    <a:pt x="27673" y="49741"/>
                  </a:cubicBezTo>
                  <a:cubicBezTo>
                    <a:pt x="27673" y="49729"/>
                    <a:pt x="27685" y="49729"/>
                    <a:pt x="27697" y="49729"/>
                  </a:cubicBezTo>
                  <a:close/>
                  <a:moveTo>
                    <a:pt x="25542" y="49229"/>
                  </a:moveTo>
                  <a:cubicBezTo>
                    <a:pt x="25613" y="49229"/>
                    <a:pt x="25697" y="49252"/>
                    <a:pt x="25756" y="49252"/>
                  </a:cubicBezTo>
                  <a:cubicBezTo>
                    <a:pt x="26089" y="49467"/>
                    <a:pt x="26423" y="49681"/>
                    <a:pt x="26768" y="49907"/>
                  </a:cubicBezTo>
                  <a:cubicBezTo>
                    <a:pt x="26994" y="50062"/>
                    <a:pt x="27256" y="50229"/>
                    <a:pt x="27506" y="50360"/>
                  </a:cubicBezTo>
                  <a:cubicBezTo>
                    <a:pt x="27435" y="50336"/>
                    <a:pt x="27375" y="50324"/>
                    <a:pt x="27316" y="50288"/>
                  </a:cubicBezTo>
                  <a:cubicBezTo>
                    <a:pt x="26887" y="50110"/>
                    <a:pt x="26447" y="49919"/>
                    <a:pt x="26030" y="49693"/>
                  </a:cubicBezTo>
                  <a:cubicBezTo>
                    <a:pt x="25994" y="49681"/>
                    <a:pt x="25958" y="49657"/>
                    <a:pt x="25911" y="49657"/>
                  </a:cubicBezTo>
                  <a:cubicBezTo>
                    <a:pt x="25816" y="49502"/>
                    <a:pt x="25697" y="49360"/>
                    <a:pt x="25542" y="49229"/>
                  </a:cubicBezTo>
                  <a:close/>
                  <a:moveTo>
                    <a:pt x="4003" y="47931"/>
                  </a:moveTo>
                  <a:cubicBezTo>
                    <a:pt x="11028" y="48681"/>
                    <a:pt x="18041" y="49705"/>
                    <a:pt x="25077" y="50145"/>
                  </a:cubicBezTo>
                  <a:lnTo>
                    <a:pt x="25101" y="50145"/>
                  </a:lnTo>
                  <a:cubicBezTo>
                    <a:pt x="25077" y="50252"/>
                    <a:pt x="25006" y="50383"/>
                    <a:pt x="24935" y="50514"/>
                  </a:cubicBezTo>
                  <a:cubicBezTo>
                    <a:pt x="24899" y="50503"/>
                    <a:pt x="24863" y="50479"/>
                    <a:pt x="24815" y="50479"/>
                  </a:cubicBezTo>
                  <a:cubicBezTo>
                    <a:pt x="17838" y="50157"/>
                    <a:pt x="10897" y="49026"/>
                    <a:pt x="4003" y="47931"/>
                  </a:cubicBezTo>
                  <a:close/>
                  <a:moveTo>
                    <a:pt x="26137" y="50360"/>
                  </a:moveTo>
                  <a:cubicBezTo>
                    <a:pt x="26423" y="50538"/>
                    <a:pt x="26697" y="50705"/>
                    <a:pt x="26982" y="50848"/>
                  </a:cubicBezTo>
                  <a:cubicBezTo>
                    <a:pt x="27185" y="50955"/>
                    <a:pt x="27387" y="51074"/>
                    <a:pt x="27613" y="51134"/>
                  </a:cubicBezTo>
                  <a:lnTo>
                    <a:pt x="27602" y="51145"/>
                  </a:lnTo>
                  <a:cubicBezTo>
                    <a:pt x="27423" y="51062"/>
                    <a:pt x="27221" y="51003"/>
                    <a:pt x="27042" y="50907"/>
                  </a:cubicBezTo>
                  <a:cubicBezTo>
                    <a:pt x="26744" y="50776"/>
                    <a:pt x="26435" y="50645"/>
                    <a:pt x="26137" y="50514"/>
                  </a:cubicBezTo>
                  <a:lnTo>
                    <a:pt x="26137" y="50360"/>
                  </a:lnTo>
                  <a:close/>
                  <a:moveTo>
                    <a:pt x="3206" y="46812"/>
                  </a:moveTo>
                  <a:lnTo>
                    <a:pt x="3206" y="46812"/>
                  </a:lnTo>
                  <a:cubicBezTo>
                    <a:pt x="4420" y="47193"/>
                    <a:pt x="5694" y="47538"/>
                    <a:pt x="7004" y="47847"/>
                  </a:cubicBezTo>
                  <a:cubicBezTo>
                    <a:pt x="5896" y="47764"/>
                    <a:pt x="4801" y="47669"/>
                    <a:pt x="3706" y="47562"/>
                  </a:cubicBezTo>
                  <a:cubicBezTo>
                    <a:pt x="3702" y="47561"/>
                    <a:pt x="3698" y="47561"/>
                    <a:pt x="3694" y="47561"/>
                  </a:cubicBezTo>
                  <a:cubicBezTo>
                    <a:pt x="3480" y="47561"/>
                    <a:pt x="3483" y="47884"/>
                    <a:pt x="3706" y="47907"/>
                  </a:cubicBezTo>
                  <a:cubicBezTo>
                    <a:pt x="3753" y="47907"/>
                    <a:pt x="3813" y="47919"/>
                    <a:pt x="3860" y="47919"/>
                  </a:cubicBezTo>
                  <a:cubicBezTo>
                    <a:pt x="3753" y="47943"/>
                    <a:pt x="3729" y="48074"/>
                    <a:pt x="3825" y="48097"/>
                  </a:cubicBezTo>
                  <a:cubicBezTo>
                    <a:pt x="10647" y="49633"/>
                    <a:pt x="17529" y="50360"/>
                    <a:pt x="24470" y="51098"/>
                  </a:cubicBezTo>
                  <a:cubicBezTo>
                    <a:pt x="24434" y="51169"/>
                    <a:pt x="24470" y="51253"/>
                    <a:pt x="24530" y="51300"/>
                  </a:cubicBezTo>
                  <a:cubicBezTo>
                    <a:pt x="24601" y="51372"/>
                    <a:pt x="24673" y="51395"/>
                    <a:pt x="24756" y="51407"/>
                  </a:cubicBezTo>
                  <a:cubicBezTo>
                    <a:pt x="24601" y="51467"/>
                    <a:pt x="24458" y="51526"/>
                    <a:pt x="24268" y="51574"/>
                  </a:cubicBezTo>
                  <a:cubicBezTo>
                    <a:pt x="24220" y="51586"/>
                    <a:pt x="24184" y="51598"/>
                    <a:pt x="24161" y="51634"/>
                  </a:cubicBezTo>
                  <a:cubicBezTo>
                    <a:pt x="24101" y="51610"/>
                    <a:pt x="24042" y="51610"/>
                    <a:pt x="23982" y="51598"/>
                  </a:cubicBezTo>
                  <a:cubicBezTo>
                    <a:pt x="23934" y="51538"/>
                    <a:pt x="23863" y="51515"/>
                    <a:pt x="23768" y="51515"/>
                  </a:cubicBezTo>
                  <a:cubicBezTo>
                    <a:pt x="23661" y="51515"/>
                    <a:pt x="23589" y="51526"/>
                    <a:pt x="23506" y="51550"/>
                  </a:cubicBezTo>
                  <a:cubicBezTo>
                    <a:pt x="23113" y="51532"/>
                    <a:pt x="22714" y="51529"/>
                    <a:pt x="22333" y="51529"/>
                  </a:cubicBezTo>
                  <a:cubicBezTo>
                    <a:pt x="22142" y="51529"/>
                    <a:pt x="21956" y="51530"/>
                    <a:pt x="21778" y="51530"/>
                  </a:cubicBezTo>
                  <a:cubicBezTo>
                    <a:pt x="21599" y="51530"/>
                    <a:pt x="21428" y="51529"/>
                    <a:pt x="21267" y="51526"/>
                  </a:cubicBezTo>
                  <a:cubicBezTo>
                    <a:pt x="21089" y="51526"/>
                    <a:pt x="20970" y="51634"/>
                    <a:pt x="20910" y="51765"/>
                  </a:cubicBezTo>
                  <a:cubicBezTo>
                    <a:pt x="20660" y="51729"/>
                    <a:pt x="20398" y="51717"/>
                    <a:pt x="20136" y="51717"/>
                  </a:cubicBezTo>
                  <a:lnTo>
                    <a:pt x="20124" y="51717"/>
                  </a:lnTo>
                  <a:cubicBezTo>
                    <a:pt x="20089" y="51705"/>
                    <a:pt x="20053" y="51705"/>
                    <a:pt x="20017" y="51693"/>
                  </a:cubicBezTo>
                  <a:cubicBezTo>
                    <a:pt x="19874" y="51657"/>
                    <a:pt x="19720" y="51574"/>
                    <a:pt x="19577" y="51574"/>
                  </a:cubicBezTo>
                  <a:cubicBezTo>
                    <a:pt x="19543" y="51569"/>
                    <a:pt x="19510" y="51566"/>
                    <a:pt x="19477" y="51566"/>
                  </a:cubicBezTo>
                  <a:cubicBezTo>
                    <a:pt x="19368" y="51566"/>
                    <a:pt x="19261" y="51592"/>
                    <a:pt x="19160" y="51610"/>
                  </a:cubicBezTo>
                  <a:cubicBezTo>
                    <a:pt x="19124" y="51550"/>
                    <a:pt x="19077" y="51526"/>
                    <a:pt x="19005" y="51503"/>
                  </a:cubicBezTo>
                  <a:cubicBezTo>
                    <a:pt x="14528" y="50764"/>
                    <a:pt x="10076" y="50217"/>
                    <a:pt x="5646" y="49383"/>
                  </a:cubicBezTo>
                  <a:cubicBezTo>
                    <a:pt x="5623" y="49360"/>
                    <a:pt x="5611" y="49348"/>
                    <a:pt x="5587" y="49336"/>
                  </a:cubicBezTo>
                  <a:cubicBezTo>
                    <a:pt x="4753" y="48967"/>
                    <a:pt x="3706" y="48871"/>
                    <a:pt x="2777" y="48740"/>
                  </a:cubicBezTo>
                  <a:cubicBezTo>
                    <a:pt x="2265" y="48633"/>
                    <a:pt x="1777" y="48538"/>
                    <a:pt x="1289" y="48431"/>
                  </a:cubicBezTo>
                  <a:lnTo>
                    <a:pt x="1289" y="48324"/>
                  </a:lnTo>
                  <a:cubicBezTo>
                    <a:pt x="1289" y="48276"/>
                    <a:pt x="1265" y="48228"/>
                    <a:pt x="1253" y="48205"/>
                  </a:cubicBezTo>
                  <a:cubicBezTo>
                    <a:pt x="1324" y="48145"/>
                    <a:pt x="1432" y="48097"/>
                    <a:pt x="1515" y="48086"/>
                  </a:cubicBezTo>
                  <a:cubicBezTo>
                    <a:pt x="1545" y="48082"/>
                    <a:pt x="1576" y="48080"/>
                    <a:pt x="1608" y="48080"/>
                  </a:cubicBezTo>
                  <a:cubicBezTo>
                    <a:pt x="1774" y="48080"/>
                    <a:pt x="1954" y="48127"/>
                    <a:pt x="2134" y="48157"/>
                  </a:cubicBezTo>
                  <a:cubicBezTo>
                    <a:pt x="2301" y="48193"/>
                    <a:pt x="2456" y="48240"/>
                    <a:pt x="2622" y="48252"/>
                  </a:cubicBezTo>
                  <a:cubicBezTo>
                    <a:pt x="2668" y="48283"/>
                    <a:pt x="2721" y="48298"/>
                    <a:pt x="2773" y="48298"/>
                  </a:cubicBezTo>
                  <a:cubicBezTo>
                    <a:pt x="2843" y="48298"/>
                    <a:pt x="2913" y="48271"/>
                    <a:pt x="2967" y="48217"/>
                  </a:cubicBezTo>
                  <a:cubicBezTo>
                    <a:pt x="3003" y="48205"/>
                    <a:pt x="3075" y="48193"/>
                    <a:pt x="3110" y="48157"/>
                  </a:cubicBezTo>
                  <a:cubicBezTo>
                    <a:pt x="3229" y="48097"/>
                    <a:pt x="3218" y="47943"/>
                    <a:pt x="3134" y="47859"/>
                  </a:cubicBezTo>
                  <a:cubicBezTo>
                    <a:pt x="3229" y="47538"/>
                    <a:pt x="3241" y="47169"/>
                    <a:pt x="3206" y="46812"/>
                  </a:cubicBezTo>
                  <a:close/>
                  <a:moveTo>
                    <a:pt x="25899" y="51467"/>
                  </a:moveTo>
                  <a:cubicBezTo>
                    <a:pt x="26101" y="51598"/>
                    <a:pt x="26328" y="51729"/>
                    <a:pt x="26542" y="51872"/>
                  </a:cubicBezTo>
                  <a:cubicBezTo>
                    <a:pt x="26720" y="51967"/>
                    <a:pt x="26899" y="52110"/>
                    <a:pt x="27078" y="52181"/>
                  </a:cubicBezTo>
                  <a:cubicBezTo>
                    <a:pt x="27090" y="52205"/>
                    <a:pt x="27113" y="52241"/>
                    <a:pt x="27149" y="52253"/>
                  </a:cubicBezTo>
                  <a:cubicBezTo>
                    <a:pt x="27137" y="52253"/>
                    <a:pt x="27090" y="52288"/>
                    <a:pt x="27042" y="52288"/>
                  </a:cubicBezTo>
                  <a:cubicBezTo>
                    <a:pt x="27030" y="52288"/>
                    <a:pt x="27006" y="52300"/>
                    <a:pt x="26982" y="52300"/>
                  </a:cubicBezTo>
                  <a:cubicBezTo>
                    <a:pt x="26804" y="52134"/>
                    <a:pt x="26554" y="52027"/>
                    <a:pt x="26316" y="51943"/>
                  </a:cubicBezTo>
                  <a:cubicBezTo>
                    <a:pt x="26101" y="51848"/>
                    <a:pt x="25887" y="51776"/>
                    <a:pt x="25661" y="51705"/>
                  </a:cubicBezTo>
                  <a:cubicBezTo>
                    <a:pt x="25744" y="51634"/>
                    <a:pt x="25827" y="51550"/>
                    <a:pt x="25899" y="51467"/>
                  </a:cubicBezTo>
                  <a:close/>
                  <a:moveTo>
                    <a:pt x="4563" y="53551"/>
                  </a:moveTo>
                  <a:lnTo>
                    <a:pt x="4563" y="53551"/>
                  </a:lnTo>
                  <a:cubicBezTo>
                    <a:pt x="4515" y="53670"/>
                    <a:pt x="4468" y="53777"/>
                    <a:pt x="4408" y="53896"/>
                  </a:cubicBezTo>
                  <a:lnTo>
                    <a:pt x="4408" y="53908"/>
                  </a:lnTo>
                  <a:cubicBezTo>
                    <a:pt x="4396" y="53908"/>
                    <a:pt x="4372" y="53896"/>
                    <a:pt x="4372" y="53896"/>
                  </a:cubicBezTo>
                  <a:cubicBezTo>
                    <a:pt x="4396" y="53860"/>
                    <a:pt x="4408" y="53848"/>
                    <a:pt x="4420" y="53812"/>
                  </a:cubicBezTo>
                  <a:cubicBezTo>
                    <a:pt x="4480" y="53729"/>
                    <a:pt x="4515" y="53634"/>
                    <a:pt x="4563" y="53551"/>
                  </a:cubicBezTo>
                  <a:close/>
                  <a:moveTo>
                    <a:pt x="22779" y="52550"/>
                  </a:moveTo>
                  <a:cubicBezTo>
                    <a:pt x="22863" y="52562"/>
                    <a:pt x="22970" y="52562"/>
                    <a:pt x="23077" y="52562"/>
                  </a:cubicBezTo>
                  <a:cubicBezTo>
                    <a:pt x="23208" y="52848"/>
                    <a:pt x="23315" y="53122"/>
                    <a:pt x="23411" y="53384"/>
                  </a:cubicBezTo>
                  <a:cubicBezTo>
                    <a:pt x="23399" y="53396"/>
                    <a:pt x="23399" y="53420"/>
                    <a:pt x="23399" y="53443"/>
                  </a:cubicBezTo>
                  <a:cubicBezTo>
                    <a:pt x="23446" y="53622"/>
                    <a:pt x="23494" y="53812"/>
                    <a:pt x="23530" y="53991"/>
                  </a:cubicBezTo>
                  <a:cubicBezTo>
                    <a:pt x="23315" y="53479"/>
                    <a:pt x="23041" y="52967"/>
                    <a:pt x="22779" y="52550"/>
                  </a:cubicBezTo>
                  <a:close/>
                  <a:moveTo>
                    <a:pt x="19458" y="52122"/>
                  </a:moveTo>
                  <a:cubicBezTo>
                    <a:pt x="19470" y="52122"/>
                    <a:pt x="19470" y="52122"/>
                    <a:pt x="19481" y="52134"/>
                  </a:cubicBezTo>
                  <a:cubicBezTo>
                    <a:pt x="19624" y="52169"/>
                    <a:pt x="19755" y="52146"/>
                    <a:pt x="19874" y="52181"/>
                  </a:cubicBezTo>
                  <a:cubicBezTo>
                    <a:pt x="20077" y="52217"/>
                    <a:pt x="20279" y="52324"/>
                    <a:pt x="20482" y="52419"/>
                  </a:cubicBezTo>
                  <a:cubicBezTo>
                    <a:pt x="20470" y="52443"/>
                    <a:pt x="20470" y="52491"/>
                    <a:pt x="20482" y="52550"/>
                  </a:cubicBezTo>
                  <a:cubicBezTo>
                    <a:pt x="20672" y="53098"/>
                    <a:pt x="20851" y="53634"/>
                    <a:pt x="21017" y="54170"/>
                  </a:cubicBezTo>
                  <a:cubicBezTo>
                    <a:pt x="20973" y="54131"/>
                    <a:pt x="20928" y="54114"/>
                    <a:pt x="20887" y="54114"/>
                  </a:cubicBezTo>
                  <a:cubicBezTo>
                    <a:pt x="20829" y="54114"/>
                    <a:pt x="20781" y="54149"/>
                    <a:pt x="20767" y="54205"/>
                  </a:cubicBezTo>
                  <a:cubicBezTo>
                    <a:pt x="20577" y="53372"/>
                    <a:pt x="20160" y="52634"/>
                    <a:pt x="19458" y="52122"/>
                  </a:cubicBezTo>
                  <a:close/>
                  <a:moveTo>
                    <a:pt x="4932" y="54146"/>
                  </a:moveTo>
                  <a:cubicBezTo>
                    <a:pt x="5099" y="54253"/>
                    <a:pt x="5265" y="54336"/>
                    <a:pt x="5432" y="54443"/>
                  </a:cubicBezTo>
                  <a:cubicBezTo>
                    <a:pt x="5349" y="54396"/>
                    <a:pt x="5253" y="54372"/>
                    <a:pt x="5158" y="54324"/>
                  </a:cubicBezTo>
                  <a:cubicBezTo>
                    <a:pt x="5063" y="54277"/>
                    <a:pt x="4968" y="54229"/>
                    <a:pt x="4896" y="54170"/>
                  </a:cubicBezTo>
                  <a:cubicBezTo>
                    <a:pt x="4920" y="54170"/>
                    <a:pt x="4932" y="54158"/>
                    <a:pt x="4932" y="54146"/>
                  </a:cubicBezTo>
                  <a:close/>
                  <a:moveTo>
                    <a:pt x="21184" y="54967"/>
                  </a:moveTo>
                  <a:cubicBezTo>
                    <a:pt x="21255" y="55289"/>
                    <a:pt x="21315" y="55634"/>
                    <a:pt x="21363" y="55967"/>
                  </a:cubicBezTo>
                  <a:cubicBezTo>
                    <a:pt x="21327" y="55944"/>
                    <a:pt x="21255" y="55908"/>
                    <a:pt x="21172" y="55908"/>
                  </a:cubicBezTo>
                  <a:cubicBezTo>
                    <a:pt x="21089" y="55908"/>
                    <a:pt x="21017" y="55956"/>
                    <a:pt x="20970" y="56015"/>
                  </a:cubicBezTo>
                  <a:cubicBezTo>
                    <a:pt x="20934" y="56003"/>
                    <a:pt x="20898" y="56003"/>
                    <a:pt x="20851" y="55991"/>
                  </a:cubicBezTo>
                  <a:cubicBezTo>
                    <a:pt x="20874" y="55801"/>
                    <a:pt x="20874" y="55610"/>
                    <a:pt x="20874" y="55420"/>
                  </a:cubicBezTo>
                  <a:cubicBezTo>
                    <a:pt x="21029" y="55301"/>
                    <a:pt x="21136" y="55146"/>
                    <a:pt x="21184" y="54967"/>
                  </a:cubicBezTo>
                  <a:close/>
                  <a:moveTo>
                    <a:pt x="4682" y="50002"/>
                  </a:moveTo>
                  <a:cubicBezTo>
                    <a:pt x="5301" y="50133"/>
                    <a:pt x="5908" y="50229"/>
                    <a:pt x="6527" y="50241"/>
                  </a:cubicBezTo>
                  <a:cubicBezTo>
                    <a:pt x="6587" y="50241"/>
                    <a:pt x="6611" y="50217"/>
                    <a:pt x="6647" y="50169"/>
                  </a:cubicBezTo>
                  <a:cubicBezTo>
                    <a:pt x="9623" y="50907"/>
                    <a:pt x="12683" y="51526"/>
                    <a:pt x="15719" y="51824"/>
                  </a:cubicBezTo>
                  <a:cubicBezTo>
                    <a:pt x="15612" y="51896"/>
                    <a:pt x="15612" y="52062"/>
                    <a:pt x="15767" y="52110"/>
                  </a:cubicBezTo>
                  <a:cubicBezTo>
                    <a:pt x="16922" y="52527"/>
                    <a:pt x="17993" y="53122"/>
                    <a:pt x="19148" y="53539"/>
                  </a:cubicBezTo>
                  <a:cubicBezTo>
                    <a:pt x="19164" y="53545"/>
                    <a:pt x="19180" y="53548"/>
                    <a:pt x="19194" y="53548"/>
                  </a:cubicBezTo>
                  <a:cubicBezTo>
                    <a:pt x="19305" y="53548"/>
                    <a:pt x="19349" y="53364"/>
                    <a:pt x="19243" y="53300"/>
                  </a:cubicBezTo>
                  <a:cubicBezTo>
                    <a:pt x="18315" y="52622"/>
                    <a:pt x="17124" y="52229"/>
                    <a:pt x="16029" y="51848"/>
                  </a:cubicBezTo>
                  <a:lnTo>
                    <a:pt x="16029" y="51848"/>
                  </a:lnTo>
                  <a:cubicBezTo>
                    <a:pt x="16981" y="51943"/>
                    <a:pt x="17957" y="52003"/>
                    <a:pt x="18886" y="52015"/>
                  </a:cubicBezTo>
                  <a:cubicBezTo>
                    <a:pt x="18886" y="52062"/>
                    <a:pt x="18886" y="52110"/>
                    <a:pt x="18934" y="52134"/>
                  </a:cubicBezTo>
                  <a:cubicBezTo>
                    <a:pt x="19862" y="52896"/>
                    <a:pt x="20279" y="53979"/>
                    <a:pt x="20339" y="55158"/>
                  </a:cubicBezTo>
                  <a:cubicBezTo>
                    <a:pt x="17029" y="53860"/>
                    <a:pt x="13874" y="52300"/>
                    <a:pt x="10480" y="51205"/>
                  </a:cubicBezTo>
                  <a:cubicBezTo>
                    <a:pt x="10470" y="51202"/>
                    <a:pt x="10460" y="51201"/>
                    <a:pt x="10450" y="51201"/>
                  </a:cubicBezTo>
                  <a:cubicBezTo>
                    <a:pt x="10336" y="51201"/>
                    <a:pt x="10266" y="51376"/>
                    <a:pt x="10397" y="51431"/>
                  </a:cubicBezTo>
                  <a:cubicBezTo>
                    <a:pt x="13624" y="52955"/>
                    <a:pt x="17029" y="53979"/>
                    <a:pt x="20351" y="55277"/>
                  </a:cubicBezTo>
                  <a:lnTo>
                    <a:pt x="20351" y="55872"/>
                  </a:lnTo>
                  <a:cubicBezTo>
                    <a:pt x="20220" y="55896"/>
                    <a:pt x="20136" y="56027"/>
                    <a:pt x="20136" y="56146"/>
                  </a:cubicBezTo>
                  <a:cubicBezTo>
                    <a:pt x="20124" y="56146"/>
                    <a:pt x="20124" y="56134"/>
                    <a:pt x="20112" y="56134"/>
                  </a:cubicBezTo>
                  <a:cubicBezTo>
                    <a:pt x="15255" y="53789"/>
                    <a:pt x="9897" y="51943"/>
                    <a:pt x="4813" y="50181"/>
                  </a:cubicBezTo>
                  <a:lnTo>
                    <a:pt x="4765" y="50181"/>
                  </a:lnTo>
                  <a:lnTo>
                    <a:pt x="4682" y="50002"/>
                  </a:lnTo>
                  <a:close/>
                  <a:moveTo>
                    <a:pt x="21446" y="56598"/>
                  </a:moveTo>
                  <a:cubicBezTo>
                    <a:pt x="21446" y="56670"/>
                    <a:pt x="21470" y="56753"/>
                    <a:pt x="21470" y="56837"/>
                  </a:cubicBezTo>
                  <a:cubicBezTo>
                    <a:pt x="21482" y="57146"/>
                    <a:pt x="21482" y="57527"/>
                    <a:pt x="21482" y="57896"/>
                  </a:cubicBezTo>
                  <a:cubicBezTo>
                    <a:pt x="21305" y="57720"/>
                    <a:pt x="21008" y="57648"/>
                    <a:pt x="20743" y="57648"/>
                  </a:cubicBezTo>
                  <a:cubicBezTo>
                    <a:pt x="20686" y="57648"/>
                    <a:pt x="20630" y="57652"/>
                    <a:pt x="20577" y="57658"/>
                  </a:cubicBezTo>
                  <a:cubicBezTo>
                    <a:pt x="20601" y="57551"/>
                    <a:pt x="20636" y="57444"/>
                    <a:pt x="20648" y="57349"/>
                  </a:cubicBezTo>
                  <a:cubicBezTo>
                    <a:pt x="20814" y="57448"/>
                    <a:pt x="20986" y="57536"/>
                    <a:pt x="21139" y="57536"/>
                  </a:cubicBezTo>
                  <a:cubicBezTo>
                    <a:pt x="21206" y="57536"/>
                    <a:pt x="21269" y="57519"/>
                    <a:pt x="21327" y="57480"/>
                  </a:cubicBezTo>
                  <a:cubicBezTo>
                    <a:pt x="21422" y="57396"/>
                    <a:pt x="21470" y="57313"/>
                    <a:pt x="21446" y="57194"/>
                  </a:cubicBezTo>
                  <a:cubicBezTo>
                    <a:pt x="21434" y="57099"/>
                    <a:pt x="21363" y="57051"/>
                    <a:pt x="21267" y="57015"/>
                  </a:cubicBezTo>
                  <a:cubicBezTo>
                    <a:pt x="21244" y="57003"/>
                    <a:pt x="21196" y="56979"/>
                    <a:pt x="21148" y="56968"/>
                  </a:cubicBezTo>
                  <a:cubicBezTo>
                    <a:pt x="21077" y="56944"/>
                    <a:pt x="21005" y="56932"/>
                    <a:pt x="20934" y="56896"/>
                  </a:cubicBezTo>
                  <a:cubicBezTo>
                    <a:pt x="20874" y="56884"/>
                    <a:pt x="20815" y="56849"/>
                    <a:pt x="20767" y="56837"/>
                  </a:cubicBezTo>
                  <a:cubicBezTo>
                    <a:pt x="20779" y="56765"/>
                    <a:pt x="20791" y="56670"/>
                    <a:pt x="20803" y="56598"/>
                  </a:cubicBezTo>
                  <a:cubicBezTo>
                    <a:pt x="20928" y="56658"/>
                    <a:pt x="21064" y="56702"/>
                    <a:pt x="21187" y="56702"/>
                  </a:cubicBezTo>
                  <a:cubicBezTo>
                    <a:pt x="21286" y="56702"/>
                    <a:pt x="21377" y="56673"/>
                    <a:pt x="21446" y="56598"/>
                  </a:cubicBezTo>
                  <a:close/>
                  <a:moveTo>
                    <a:pt x="15653" y="58483"/>
                  </a:moveTo>
                  <a:cubicBezTo>
                    <a:pt x="15626" y="58483"/>
                    <a:pt x="15608" y="58541"/>
                    <a:pt x="15648" y="58551"/>
                  </a:cubicBezTo>
                  <a:cubicBezTo>
                    <a:pt x="15804" y="58622"/>
                    <a:pt x="15956" y="58696"/>
                    <a:pt x="16104" y="58775"/>
                  </a:cubicBezTo>
                  <a:lnTo>
                    <a:pt x="16104" y="58775"/>
                  </a:lnTo>
                  <a:cubicBezTo>
                    <a:pt x="15958" y="58685"/>
                    <a:pt x="15814" y="58591"/>
                    <a:pt x="15671" y="58492"/>
                  </a:cubicBezTo>
                  <a:cubicBezTo>
                    <a:pt x="15665" y="58485"/>
                    <a:pt x="15659" y="58483"/>
                    <a:pt x="15653" y="58483"/>
                  </a:cubicBezTo>
                  <a:close/>
                  <a:moveTo>
                    <a:pt x="20589" y="58087"/>
                  </a:moveTo>
                  <a:cubicBezTo>
                    <a:pt x="20770" y="58278"/>
                    <a:pt x="21037" y="58454"/>
                    <a:pt x="21270" y="58454"/>
                  </a:cubicBezTo>
                  <a:cubicBezTo>
                    <a:pt x="21327" y="58454"/>
                    <a:pt x="21383" y="58444"/>
                    <a:pt x="21434" y="58420"/>
                  </a:cubicBezTo>
                  <a:lnTo>
                    <a:pt x="21434" y="58420"/>
                  </a:lnTo>
                  <a:cubicBezTo>
                    <a:pt x="21434" y="58515"/>
                    <a:pt x="21422" y="58658"/>
                    <a:pt x="21410" y="58777"/>
                  </a:cubicBezTo>
                  <a:cubicBezTo>
                    <a:pt x="21184" y="58515"/>
                    <a:pt x="20672" y="58444"/>
                    <a:pt x="20351" y="58373"/>
                  </a:cubicBezTo>
                  <a:cubicBezTo>
                    <a:pt x="20363" y="58337"/>
                    <a:pt x="20363" y="58313"/>
                    <a:pt x="20374" y="58277"/>
                  </a:cubicBezTo>
                  <a:cubicBezTo>
                    <a:pt x="20493" y="58277"/>
                    <a:pt x="20577" y="58206"/>
                    <a:pt x="20589" y="58087"/>
                  </a:cubicBezTo>
                  <a:close/>
                  <a:moveTo>
                    <a:pt x="4884" y="50538"/>
                  </a:moveTo>
                  <a:lnTo>
                    <a:pt x="4884" y="50538"/>
                  </a:lnTo>
                  <a:cubicBezTo>
                    <a:pt x="9873" y="52527"/>
                    <a:pt x="14874" y="54741"/>
                    <a:pt x="19934" y="56515"/>
                  </a:cubicBezTo>
                  <a:cubicBezTo>
                    <a:pt x="19950" y="56519"/>
                    <a:pt x="19966" y="56521"/>
                    <a:pt x="19981" y="56521"/>
                  </a:cubicBezTo>
                  <a:cubicBezTo>
                    <a:pt x="20100" y="56521"/>
                    <a:pt x="20184" y="56406"/>
                    <a:pt x="20184" y="56301"/>
                  </a:cubicBezTo>
                  <a:cubicBezTo>
                    <a:pt x="20196" y="56313"/>
                    <a:pt x="20220" y="56337"/>
                    <a:pt x="20243" y="56348"/>
                  </a:cubicBezTo>
                  <a:cubicBezTo>
                    <a:pt x="20255" y="56348"/>
                    <a:pt x="20279" y="56360"/>
                    <a:pt x="20291" y="56360"/>
                  </a:cubicBezTo>
                  <a:cubicBezTo>
                    <a:pt x="20279" y="56491"/>
                    <a:pt x="20255" y="56634"/>
                    <a:pt x="20232" y="56777"/>
                  </a:cubicBezTo>
                  <a:cubicBezTo>
                    <a:pt x="20172" y="56837"/>
                    <a:pt x="20160" y="56932"/>
                    <a:pt x="20184" y="57015"/>
                  </a:cubicBezTo>
                  <a:cubicBezTo>
                    <a:pt x="20160" y="57182"/>
                    <a:pt x="20112" y="57360"/>
                    <a:pt x="20065" y="57527"/>
                  </a:cubicBezTo>
                  <a:cubicBezTo>
                    <a:pt x="18446" y="56527"/>
                    <a:pt x="16374" y="55956"/>
                    <a:pt x="14588" y="55420"/>
                  </a:cubicBezTo>
                  <a:cubicBezTo>
                    <a:pt x="14583" y="55419"/>
                    <a:pt x="14579" y="55418"/>
                    <a:pt x="14575" y="55418"/>
                  </a:cubicBezTo>
                  <a:cubicBezTo>
                    <a:pt x="14527" y="55418"/>
                    <a:pt x="14520" y="55482"/>
                    <a:pt x="14564" y="55515"/>
                  </a:cubicBezTo>
                  <a:cubicBezTo>
                    <a:pt x="16422" y="56217"/>
                    <a:pt x="18088" y="57289"/>
                    <a:pt x="19898" y="58075"/>
                  </a:cubicBezTo>
                  <a:cubicBezTo>
                    <a:pt x="19827" y="58313"/>
                    <a:pt x="19743" y="58551"/>
                    <a:pt x="19636" y="58789"/>
                  </a:cubicBezTo>
                  <a:cubicBezTo>
                    <a:pt x="14755" y="56777"/>
                    <a:pt x="9992" y="54515"/>
                    <a:pt x="5158" y="52419"/>
                  </a:cubicBezTo>
                  <a:lnTo>
                    <a:pt x="5158" y="52205"/>
                  </a:lnTo>
                  <a:cubicBezTo>
                    <a:pt x="5158" y="51955"/>
                    <a:pt x="5123" y="51705"/>
                    <a:pt x="5099" y="51455"/>
                  </a:cubicBezTo>
                  <a:lnTo>
                    <a:pt x="5099" y="51455"/>
                  </a:lnTo>
                  <a:cubicBezTo>
                    <a:pt x="7397" y="52550"/>
                    <a:pt x="9718" y="53610"/>
                    <a:pt x="12135" y="54467"/>
                  </a:cubicBezTo>
                  <a:cubicBezTo>
                    <a:pt x="12148" y="54472"/>
                    <a:pt x="12161" y="54475"/>
                    <a:pt x="12172" y="54475"/>
                  </a:cubicBezTo>
                  <a:cubicBezTo>
                    <a:pt x="12268" y="54475"/>
                    <a:pt x="12314" y="54318"/>
                    <a:pt x="12219" y="54265"/>
                  </a:cubicBezTo>
                  <a:cubicBezTo>
                    <a:pt x="9897" y="53039"/>
                    <a:pt x="7480" y="52027"/>
                    <a:pt x="5039" y="51062"/>
                  </a:cubicBezTo>
                  <a:cubicBezTo>
                    <a:pt x="5003" y="50884"/>
                    <a:pt x="4944" y="50705"/>
                    <a:pt x="4884" y="50538"/>
                  </a:cubicBezTo>
                  <a:close/>
                  <a:moveTo>
                    <a:pt x="16104" y="58775"/>
                  </a:moveTo>
                  <a:lnTo>
                    <a:pt x="16104" y="58775"/>
                  </a:lnTo>
                  <a:cubicBezTo>
                    <a:pt x="16288" y="58887"/>
                    <a:pt x="16477" y="58993"/>
                    <a:pt x="16671" y="59096"/>
                  </a:cubicBezTo>
                  <a:lnTo>
                    <a:pt x="16671" y="59096"/>
                  </a:lnTo>
                  <a:cubicBezTo>
                    <a:pt x="16486" y="58984"/>
                    <a:pt x="16298" y="58877"/>
                    <a:pt x="16104" y="58775"/>
                  </a:cubicBezTo>
                  <a:close/>
                  <a:moveTo>
                    <a:pt x="20220" y="58777"/>
                  </a:moveTo>
                  <a:cubicBezTo>
                    <a:pt x="20484" y="58950"/>
                    <a:pt x="20845" y="59245"/>
                    <a:pt x="21167" y="59245"/>
                  </a:cubicBezTo>
                  <a:cubicBezTo>
                    <a:pt x="21222" y="59245"/>
                    <a:pt x="21275" y="59237"/>
                    <a:pt x="21327" y="59218"/>
                  </a:cubicBezTo>
                  <a:lnTo>
                    <a:pt x="21327" y="59218"/>
                  </a:lnTo>
                  <a:cubicBezTo>
                    <a:pt x="21315" y="59313"/>
                    <a:pt x="21303" y="59396"/>
                    <a:pt x="21267" y="59480"/>
                  </a:cubicBezTo>
                  <a:cubicBezTo>
                    <a:pt x="21136" y="59396"/>
                    <a:pt x="20970" y="59337"/>
                    <a:pt x="20827" y="59277"/>
                  </a:cubicBezTo>
                  <a:cubicBezTo>
                    <a:pt x="20589" y="59182"/>
                    <a:pt x="20363" y="59087"/>
                    <a:pt x="20124" y="58992"/>
                  </a:cubicBezTo>
                  <a:lnTo>
                    <a:pt x="20220" y="58777"/>
                  </a:lnTo>
                  <a:close/>
                  <a:moveTo>
                    <a:pt x="11838" y="58194"/>
                  </a:moveTo>
                  <a:lnTo>
                    <a:pt x="11838" y="58194"/>
                  </a:lnTo>
                  <a:cubicBezTo>
                    <a:pt x="12159" y="58325"/>
                    <a:pt x="12504" y="58456"/>
                    <a:pt x="12838" y="58575"/>
                  </a:cubicBezTo>
                  <a:cubicBezTo>
                    <a:pt x="12873" y="58611"/>
                    <a:pt x="12921" y="58623"/>
                    <a:pt x="12969" y="58658"/>
                  </a:cubicBezTo>
                  <a:cubicBezTo>
                    <a:pt x="12933" y="58658"/>
                    <a:pt x="12921" y="58694"/>
                    <a:pt x="12969" y="58718"/>
                  </a:cubicBezTo>
                  <a:cubicBezTo>
                    <a:pt x="13159" y="58789"/>
                    <a:pt x="13338" y="58861"/>
                    <a:pt x="13516" y="58932"/>
                  </a:cubicBezTo>
                  <a:cubicBezTo>
                    <a:pt x="13979" y="59173"/>
                    <a:pt x="14426" y="59406"/>
                    <a:pt x="14877" y="59638"/>
                  </a:cubicBezTo>
                  <a:lnTo>
                    <a:pt x="14877" y="59638"/>
                  </a:lnTo>
                  <a:cubicBezTo>
                    <a:pt x="13858" y="59146"/>
                    <a:pt x="12859" y="58664"/>
                    <a:pt x="11838" y="58194"/>
                  </a:cubicBezTo>
                  <a:close/>
                  <a:moveTo>
                    <a:pt x="15166" y="59786"/>
                  </a:moveTo>
                  <a:cubicBezTo>
                    <a:pt x="15176" y="59791"/>
                    <a:pt x="15185" y="59796"/>
                    <a:pt x="15195" y="59801"/>
                  </a:cubicBezTo>
                  <a:cubicBezTo>
                    <a:pt x="15185" y="59796"/>
                    <a:pt x="15175" y="59791"/>
                    <a:pt x="15166" y="59786"/>
                  </a:cubicBezTo>
                  <a:close/>
                  <a:moveTo>
                    <a:pt x="7456" y="56229"/>
                  </a:moveTo>
                  <a:cubicBezTo>
                    <a:pt x="7837" y="56396"/>
                    <a:pt x="8194" y="56551"/>
                    <a:pt x="8563" y="56718"/>
                  </a:cubicBezTo>
                  <a:cubicBezTo>
                    <a:pt x="9290" y="57075"/>
                    <a:pt x="10016" y="57432"/>
                    <a:pt x="10766" y="57741"/>
                  </a:cubicBezTo>
                  <a:cubicBezTo>
                    <a:pt x="10659" y="57789"/>
                    <a:pt x="10611" y="57956"/>
                    <a:pt x="10730" y="58015"/>
                  </a:cubicBezTo>
                  <a:cubicBezTo>
                    <a:pt x="11981" y="58634"/>
                    <a:pt x="13243" y="59265"/>
                    <a:pt x="14493" y="59885"/>
                  </a:cubicBezTo>
                  <a:cubicBezTo>
                    <a:pt x="13088" y="59254"/>
                    <a:pt x="11766" y="58539"/>
                    <a:pt x="10838" y="58087"/>
                  </a:cubicBezTo>
                  <a:cubicBezTo>
                    <a:pt x="9683" y="57527"/>
                    <a:pt x="8563" y="56884"/>
                    <a:pt x="7456" y="56229"/>
                  </a:cubicBezTo>
                  <a:close/>
                  <a:moveTo>
                    <a:pt x="5158" y="52729"/>
                  </a:moveTo>
                  <a:cubicBezTo>
                    <a:pt x="9897" y="54932"/>
                    <a:pt x="14719" y="56944"/>
                    <a:pt x="19446" y="59218"/>
                  </a:cubicBezTo>
                  <a:cubicBezTo>
                    <a:pt x="19458" y="59254"/>
                    <a:pt x="19458" y="59254"/>
                    <a:pt x="19446" y="59254"/>
                  </a:cubicBezTo>
                  <a:cubicBezTo>
                    <a:pt x="19403" y="59235"/>
                    <a:pt x="19361" y="59226"/>
                    <a:pt x="19321" y="59226"/>
                  </a:cubicBezTo>
                  <a:cubicBezTo>
                    <a:pt x="19062" y="59226"/>
                    <a:pt x="18893" y="59582"/>
                    <a:pt x="19172" y="59706"/>
                  </a:cubicBezTo>
                  <a:cubicBezTo>
                    <a:pt x="19184" y="59706"/>
                    <a:pt x="19208" y="59730"/>
                    <a:pt x="19220" y="59730"/>
                  </a:cubicBezTo>
                  <a:cubicBezTo>
                    <a:pt x="19184" y="59766"/>
                    <a:pt x="19172" y="59813"/>
                    <a:pt x="19148" y="59861"/>
                  </a:cubicBezTo>
                  <a:lnTo>
                    <a:pt x="19124" y="59861"/>
                  </a:lnTo>
                  <a:cubicBezTo>
                    <a:pt x="19091" y="59842"/>
                    <a:pt x="19058" y="59834"/>
                    <a:pt x="19027" y="59834"/>
                  </a:cubicBezTo>
                  <a:cubicBezTo>
                    <a:pt x="18881" y="59834"/>
                    <a:pt x="18776" y="60019"/>
                    <a:pt x="18874" y="60147"/>
                  </a:cubicBezTo>
                  <a:cubicBezTo>
                    <a:pt x="18648" y="60039"/>
                    <a:pt x="18422" y="59932"/>
                    <a:pt x="18184" y="59825"/>
                  </a:cubicBezTo>
                  <a:cubicBezTo>
                    <a:pt x="18173" y="59794"/>
                    <a:pt x="18154" y="59763"/>
                    <a:pt x="18110" y="59763"/>
                  </a:cubicBezTo>
                  <a:cubicBezTo>
                    <a:pt x="18104" y="59763"/>
                    <a:pt x="18096" y="59764"/>
                    <a:pt x="18088" y="59766"/>
                  </a:cubicBezTo>
                  <a:lnTo>
                    <a:pt x="18041" y="59766"/>
                  </a:lnTo>
                  <a:cubicBezTo>
                    <a:pt x="17707" y="59623"/>
                    <a:pt x="17398" y="59456"/>
                    <a:pt x="17076" y="59313"/>
                  </a:cubicBezTo>
                  <a:cubicBezTo>
                    <a:pt x="16981" y="59265"/>
                    <a:pt x="16898" y="59206"/>
                    <a:pt x="16791" y="59158"/>
                  </a:cubicBezTo>
                  <a:cubicBezTo>
                    <a:pt x="16750" y="59138"/>
                    <a:pt x="16711" y="59117"/>
                    <a:pt x="16671" y="59096"/>
                  </a:cubicBezTo>
                  <a:lnTo>
                    <a:pt x="16671" y="59096"/>
                  </a:lnTo>
                  <a:cubicBezTo>
                    <a:pt x="16679" y="59101"/>
                    <a:pt x="16687" y="59106"/>
                    <a:pt x="16695" y="59111"/>
                  </a:cubicBezTo>
                  <a:cubicBezTo>
                    <a:pt x="15660" y="58623"/>
                    <a:pt x="14481" y="58325"/>
                    <a:pt x="13350" y="58099"/>
                  </a:cubicBezTo>
                  <a:cubicBezTo>
                    <a:pt x="12457" y="57694"/>
                    <a:pt x="11576" y="57313"/>
                    <a:pt x="10683" y="56908"/>
                  </a:cubicBezTo>
                  <a:cubicBezTo>
                    <a:pt x="8802" y="55896"/>
                    <a:pt x="6908" y="54908"/>
                    <a:pt x="4992" y="53955"/>
                  </a:cubicBezTo>
                  <a:cubicBezTo>
                    <a:pt x="5063" y="53753"/>
                    <a:pt x="5111" y="53515"/>
                    <a:pt x="5123" y="53277"/>
                  </a:cubicBezTo>
                  <a:cubicBezTo>
                    <a:pt x="6373" y="54277"/>
                    <a:pt x="7742" y="55086"/>
                    <a:pt x="9290" y="55539"/>
                  </a:cubicBezTo>
                  <a:cubicBezTo>
                    <a:pt x="9303" y="55544"/>
                    <a:pt x="9316" y="55546"/>
                    <a:pt x="9329" y="55546"/>
                  </a:cubicBezTo>
                  <a:cubicBezTo>
                    <a:pt x="9438" y="55546"/>
                    <a:pt x="9504" y="55375"/>
                    <a:pt x="9397" y="55301"/>
                  </a:cubicBezTo>
                  <a:cubicBezTo>
                    <a:pt x="7920" y="54610"/>
                    <a:pt x="6492" y="53860"/>
                    <a:pt x="5158" y="52955"/>
                  </a:cubicBezTo>
                  <a:lnTo>
                    <a:pt x="5158" y="52729"/>
                  </a:lnTo>
                  <a:close/>
                  <a:moveTo>
                    <a:pt x="15171" y="58908"/>
                  </a:moveTo>
                  <a:lnTo>
                    <a:pt x="15171" y="58908"/>
                  </a:lnTo>
                  <a:cubicBezTo>
                    <a:pt x="15850" y="59170"/>
                    <a:pt x="16541" y="59456"/>
                    <a:pt x="17243" y="59730"/>
                  </a:cubicBezTo>
                  <a:cubicBezTo>
                    <a:pt x="17264" y="59736"/>
                    <a:pt x="17284" y="59738"/>
                    <a:pt x="17301" y="59738"/>
                  </a:cubicBezTo>
                  <a:cubicBezTo>
                    <a:pt x="17395" y="59738"/>
                    <a:pt x="17445" y="59665"/>
                    <a:pt x="17445" y="59575"/>
                  </a:cubicBezTo>
                  <a:lnTo>
                    <a:pt x="17850" y="59837"/>
                  </a:lnTo>
                  <a:cubicBezTo>
                    <a:pt x="17838" y="59897"/>
                    <a:pt x="17862" y="59992"/>
                    <a:pt x="17957" y="59992"/>
                  </a:cubicBezTo>
                  <a:lnTo>
                    <a:pt x="18077" y="59992"/>
                  </a:lnTo>
                  <a:cubicBezTo>
                    <a:pt x="18291" y="60158"/>
                    <a:pt x="18529" y="60301"/>
                    <a:pt x="18755" y="60456"/>
                  </a:cubicBezTo>
                  <a:cubicBezTo>
                    <a:pt x="18755" y="60456"/>
                    <a:pt x="18755" y="60468"/>
                    <a:pt x="18743" y="60468"/>
                  </a:cubicBezTo>
                  <a:cubicBezTo>
                    <a:pt x="18731" y="60468"/>
                    <a:pt x="18708" y="60468"/>
                    <a:pt x="18696" y="60480"/>
                  </a:cubicBezTo>
                  <a:cubicBezTo>
                    <a:pt x="17517" y="59968"/>
                    <a:pt x="16350" y="59432"/>
                    <a:pt x="15171" y="58908"/>
                  </a:cubicBezTo>
                  <a:close/>
                  <a:moveTo>
                    <a:pt x="19958" y="59361"/>
                  </a:moveTo>
                  <a:cubicBezTo>
                    <a:pt x="20184" y="59480"/>
                    <a:pt x="20410" y="59623"/>
                    <a:pt x="20636" y="59742"/>
                  </a:cubicBezTo>
                  <a:cubicBezTo>
                    <a:pt x="20791" y="59825"/>
                    <a:pt x="20958" y="59932"/>
                    <a:pt x="21136" y="59956"/>
                  </a:cubicBezTo>
                  <a:cubicBezTo>
                    <a:pt x="21017" y="60278"/>
                    <a:pt x="20874" y="60563"/>
                    <a:pt x="20672" y="60813"/>
                  </a:cubicBezTo>
                  <a:cubicBezTo>
                    <a:pt x="20660" y="60778"/>
                    <a:pt x="20660" y="60754"/>
                    <a:pt x="20636" y="60718"/>
                  </a:cubicBezTo>
                  <a:cubicBezTo>
                    <a:pt x="20458" y="60516"/>
                    <a:pt x="20172" y="60408"/>
                    <a:pt x="19934" y="60289"/>
                  </a:cubicBezTo>
                  <a:cubicBezTo>
                    <a:pt x="19815" y="60230"/>
                    <a:pt x="19708" y="60170"/>
                    <a:pt x="19589" y="60111"/>
                  </a:cubicBezTo>
                  <a:cubicBezTo>
                    <a:pt x="19624" y="60063"/>
                    <a:pt x="19636" y="60004"/>
                    <a:pt x="19660" y="59968"/>
                  </a:cubicBezTo>
                  <a:cubicBezTo>
                    <a:pt x="19803" y="60027"/>
                    <a:pt x="19934" y="60099"/>
                    <a:pt x="20065" y="60158"/>
                  </a:cubicBezTo>
                  <a:cubicBezTo>
                    <a:pt x="20266" y="60254"/>
                    <a:pt x="20451" y="60373"/>
                    <a:pt x="20664" y="60373"/>
                  </a:cubicBezTo>
                  <a:cubicBezTo>
                    <a:pt x="20716" y="60373"/>
                    <a:pt x="20770" y="60365"/>
                    <a:pt x="20827" y="60349"/>
                  </a:cubicBezTo>
                  <a:cubicBezTo>
                    <a:pt x="20958" y="60313"/>
                    <a:pt x="21005" y="60170"/>
                    <a:pt x="20946" y="60051"/>
                  </a:cubicBezTo>
                  <a:cubicBezTo>
                    <a:pt x="20827" y="59801"/>
                    <a:pt x="20541" y="59742"/>
                    <a:pt x="20303" y="59623"/>
                  </a:cubicBezTo>
                  <a:cubicBezTo>
                    <a:pt x="20172" y="59563"/>
                    <a:pt x="20053" y="59504"/>
                    <a:pt x="19922" y="59456"/>
                  </a:cubicBezTo>
                  <a:lnTo>
                    <a:pt x="19958" y="59361"/>
                  </a:lnTo>
                  <a:close/>
                  <a:moveTo>
                    <a:pt x="44425" y="43216"/>
                  </a:moveTo>
                  <a:lnTo>
                    <a:pt x="44425" y="43252"/>
                  </a:lnTo>
                  <a:cubicBezTo>
                    <a:pt x="44592" y="43621"/>
                    <a:pt x="44735" y="44014"/>
                    <a:pt x="44842" y="44407"/>
                  </a:cubicBezTo>
                  <a:cubicBezTo>
                    <a:pt x="44901" y="44633"/>
                    <a:pt x="44949" y="44859"/>
                    <a:pt x="44997" y="45085"/>
                  </a:cubicBezTo>
                  <a:cubicBezTo>
                    <a:pt x="42341" y="46014"/>
                    <a:pt x="39710" y="47014"/>
                    <a:pt x="37091" y="48014"/>
                  </a:cubicBezTo>
                  <a:cubicBezTo>
                    <a:pt x="37055" y="47907"/>
                    <a:pt x="37031" y="47824"/>
                    <a:pt x="36996" y="47716"/>
                  </a:cubicBezTo>
                  <a:cubicBezTo>
                    <a:pt x="36982" y="47665"/>
                    <a:pt x="36938" y="47643"/>
                    <a:pt x="36895" y="47643"/>
                  </a:cubicBezTo>
                  <a:cubicBezTo>
                    <a:pt x="36826" y="47643"/>
                    <a:pt x="36757" y="47696"/>
                    <a:pt x="36793" y="47776"/>
                  </a:cubicBezTo>
                  <a:cubicBezTo>
                    <a:pt x="36841" y="47883"/>
                    <a:pt x="36865" y="47978"/>
                    <a:pt x="36912" y="48086"/>
                  </a:cubicBezTo>
                  <a:cubicBezTo>
                    <a:pt x="36781" y="48133"/>
                    <a:pt x="36662" y="48181"/>
                    <a:pt x="36543" y="48240"/>
                  </a:cubicBezTo>
                  <a:cubicBezTo>
                    <a:pt x="36484" y="48014"/>
                    <a:pt x="36376" y="47800"/>
                    <a:pt x="36305" y="47597"/>
                  </a:cubicBezTo>
                  <a:cubicBezTo>
                    <a:pt x="36290" y="47567"/>
                    <a:pt x="36258" y="47554"/>
                    <a:pt x="36228" y="47554"/>
                  </a:cubicBezTo>
                  <a:cubicBezTo>
                    <a:pt x="36187" y="47554"/>
                    <a:pt x="36148" y="47580"/>
                    <a:pt x="36162" y="47621"/>
                  </a:cubicBezTo>
                  <a:cubicBezTo>
                    <a:pt x="36257" y="47836"/>
                    <a:pt x="36329" y="48062"/>
                    <a:pt x="36436" y="48264"/>
                  </a:cubicBezTo>
                  <a:cubicBezTo>
                    <a:pt x="36329" y="48312"/>
                    <a:pt x="36210" y="48359"/>
                    <a:pt x="36103" y="48383"/>
                  </a:cubicBezTo>
                  <a:cubicBezTo>
                    <a:pt x="36103" y="48074"/>
                    <a:pt x="36019" y="47740"/>
                    <a:pt x="35972" y="47431"/>
                  </a:cubicBezTo>
                  <a:cubicBezTo>
                    <a:pt x="35961" y="47353"/>
                    <a:pt x="35895" y="47318"/>
                    <a:pt x="35826" y="47318"/>
                  </a:cubicBezTo>
                  <a:cubicBezTo>
                    <a:pt x="35736" y="47318"/>
                    <a:pt x="35642" y="47377"/>
                    <a:pt x="35662" y="47478"/>
                  </a:cubicBezTo>
                  <a:cubicBezTo>
                    <a:pt x="35710" y="47800"/>
                    <a:pt x="35710" y="48181"/>
                    <a:pt x="35793" y="48502"/>
                  </a:cubicBezTo>
                  <a:cubicBezTo>
                    <a:pt x="33340" y="49455"/>
                    <a:pt x="30888" y="50407"/>
                    <a:pt x="28447" y="51348"/>
                  </a:cubicBezTo>
                  <a:cubicBezTo>
                    <a:pt x="28252" y="51413"/>
                    <a:pt x="28313" y="51703"/>
                    <a:pt x="28477" y="51703"/>
                  </a:cubicBezTo>
                  <a:cubicBezTo>
                    <a:pt x="28494" y="51703"/>
                    <a:pt x="28511" y="51700"/>
                    <a:pt x="28530" y="51693"/>
                  </a:cubicBezTo>
                  <a:cubicBezTo>
                    <a:pt x="35984" y="49276"/>
                    <a:pt x="43592" y="46907"/>
                    <a:pt x="50950" y="44085"/>
                  </a:cubicBezTo>
                  <a:cubicBezTo>
                    <a:pt x="51605" y="44395"/>
                    <a:pt x="52236" y="44728"/>
                    <a:pt x="52890" y="45026"/>
                  </a:cubicBezTo>
                  <a:cubicBezTo>
                    <a:pt x="51271" y="45335"/>
                    <a:pt x="49676" y="45704"/>
                    <a:pt x="48152" y="46050"/>
                  </a:cubicBezTo>
                  <a:cubicBezTo>
                    <a:pt x="47952" y="46083"/>
                    <a:pt x="48021" y="46364"/>
                    <a:pt x="48195" y="46364"/>
                  </a:cubicBezTo>
                  <a:cubicBezTo>
                    <a:pt x="48208" y="46364"/>
                    <a:pt x="48221" y="46362"/>
                    <a:pt x="48235" y="46359"/>
                  </a:cubicBezTo>
                  <a:cubicBezTo>
                    <a:pt x="51855" y="45645"/>
                    <a:pt x="55545" y="45597"/>
                    <a:pt x="59141" y="44966"/>
                  </a:cubicBezTo>
                  <a:cubicBezTo>
                    <a:pt x="59308" y="44930"/>
                    <a:pt x="59367" y="44788"/>
                    <a:pt x="59344" y="44668"/>
                  </a:cubicBezTo>
                  <a:cubicBezTo>
                    <a:pt x="59367" y="44645"/>
                    <a:pt x="59403" y="44633"/>
                    <a:pt x="59415" y="44621"/>
                  </a:cubicBezTo>
                  <a:cubicBezTo>
                    <a:pt x="59439" y="44692"/>
                    <a:pt x="59522" y="44752"/>
                    <a:pt x="59617" y="44752"/>
                  </a:cubicBezTo>
                  <a:cubicBezTo>
                    <a:pt x="59665" y="44752"/>
                    <a:pt x="59713" y="44740"/>
                    <a:pt x="59736" y="44704"/>
                  </a:cubicBezTo>
                  <a:lnTo>
                    <a:pt x="59796" y="44704"/>
                  </a:lnTo>
                  <a:cubicBezTo>
                    <a:pt x="59844" y="44692"/>
                    <a:pt x="59891" y="44692"/>
                    <a:pt x="59915" y="44680"/>
                  </a:cubicBezTo>
                  <a:cubicBezTo>
                    <a:pt x="60082" y="44633"/>
                    <a:pt x="60082" y="44395"/>
                    <a:pt x="59915" y="44371"/>
                  </a:cubicBezTo>
                  <a:cubicBezTo>
                    <a:pt x="59879" y="44347"/>
                    <a:pt x="59832" y="44347"/>
                    <a:pt x="59796" y="44335"/>
                  </a:cubicBezTo>
                  <a:lnTo>
                    <a:pt x="59736" y="44335"/>
                  </a:lnTo>
                  <a:cubicBezTo>
                    <a:pt x="59713" y="44323"/>
                    <a:pt x="59665" y="44287"/>
                    <a:pt x="59617" y="44287"/>
                  </a:cubicBezTo>
                  <a:lnTo>
                    <a:pt x="59606" y="44287"/>
                  </a:lnTo>
                  <a:cubicBezTo>
                    <a:pt x="59617" y="44192"/>
                    <a:pt x="59606" y="44073"/>
                    <a:pt x="59546" y="43978"/>
                  </a:cubicBezTo>
                  <a:lnTo>
                    <a:pt x="59546" y="43978"/>
                  </a:lnTo>
                  <a:cubicBezTo>
                    <a:pt x="59719" y="44002"/>
                    <a:pt x="59876" y="44014"/>
                    <a:pt x="60024" y="44014"/>
                  </a:cubicBezTo>
                  <a:cubicBezTo>
                    <a:pt x="60171" y="44014"/>
                    <a:pt x="60308" y="44002"/>
                    <a:pt x="60439" y="43978"/>
                  </a:cubicBezTo>
                  <a:lnTo>
                    <a:pt x="60439" y="43978"/>
                  </a:lnTo>
                  <a:cubicBezTo>
                    <a:pt x="63499" y="47562"/>
                    <a:pt x="61689" y="52193"/>
                    <a:pt x="60403" y="56170"/>
                  </a:cubicBezTo>
                  <a:cubicBezTo>
                    <a:pt x="60308" y="56122"/>
                    <a:pt x="60201" y="56098"/>
                    <a:pt x="60070" y="56098"/>
                  </a:cubicBezTo>
                  <a:cubicBezTo>
                    <a:pt x="59725" y="56098"/>
                    <a:pt x="59510" y="56301"/>
                    <a:pt x="59427" y="56551"/>
                  </a:cubicBezTo>
                  <a:cubicBezTo>
                    <a:pt x="58355" y="56825"/>
                    <a:pt x="57272" y="57063"/>
                    <a:pt x="56200" y="57301"/>
                  </a:cubicBezTo>
                  <a:lnTo>
                    <a:pt x="56200" y="57194"/>
                  </a:lnTo>
                  <a:cubicBezTo>
                    <a:pt x="56200" y="57093"/>
                    <a:pt x="56117" y="57042"/>
                    <a:pt x="56034" y="57042"/>
                  </a:cubicBezTo>
                  <a:cubicBezTo>
                    <a:pt x="55950" y="57042"/>
                    <a:pt x="55867" y="57093"/>
                    <a:pt x="55867" y="57194"/>
                  </a:cubicBezTo>
                  <a:lnTo>
                    <a:pt x="55867" y="57325"/>
                  </a:lnTo>
                  <a:cubicBezTo>
                    <a:pt x="55867" y="57349"/>
                    <a:pt x="55867" y="57360"/>
                    <a:pt x="55891" y="57372"/>
                  </a:cubicBezTo>
                  <a:cubicBezTo>
                    <a:pt x="55593" y="57432"/>
                    <a:pt x="55295" y="57503"/>
                    <a:pt x="54998" y="57563"/>
                  </a:cubicBezTo>
                  <a:cubicBezTo>
                    <a:pt x="54998" y="57360"/>
                    <a:pt x="54974" y="57134"/>
                    <a:pt x="54974" y="56920"/>
                  </a:cubicBezTo>
                  <a:cubicBezTo>
                    <a:pt x="54974" y="56825"/>
                    <a:pt x="54900" y="56777"/>
                    <a:pt x="54825" y="56777"/>
                  </a:cubicBezTo>
                  <a:cubicBezTo>
                    <a:pt x="54751" y="56777"/>
                    <a:pt x="54676" y="56825"/>
                    <a:pt x="54676" y="56920"/>
                  </a:cubicBezTo>
                  <a:cubicBezTo>
                    <a:pt x="54676" y="57146"/>
                    <a:pt x="54664" y="57384"/>
                    <a:pt x="54664" y="57622"/>
                  </a:cubicBezTo>
                  <a:cubicBezTo>
                    <a:pt x="54569" y="57658"/>
                    <a:pt x="54450" y="57670"/>
                    <a:pt x="54343" y="57682"/>
                  </a:cubicBezTo>
                  <a:cubicBezTo>
                    <a:pt x="54426" y="57087"/>
                    <a:pt x="54248" y="56360"/>
                    <a:pt x="54129" y="55789"/>
                  </a:cubicBezTo>
                  <a:cubicBezTo>
                    <a:pt x="54110" y="55715"/>
                    <a:pt x="54060" y="55684"/>
                    <a:pt x="54006" y="55684"/>
                  </a:cubicBezTo>
                  <a:cubicBezTo>
                    <a:pt x="53921" y="55684"/>
                    <a:pt x="53828" y="55763"/>
                    <a:pt x="53843" y="55872"/>
                  </a:cubicBezTo>
                  <a:cubicBezTo>
                    <a:pt x="53902" y="56241"/>
                    <a:pt x="53950" y="56610"/>
                    <a:pt x="53962" y="56979"/>
                  </a:cubicBezTo>
                  <a:cubicBezTo>
                    <a:pt x="53986" y="57241"/>
                    <a:pt x="53950" y="57491"/>
                    <a:pt x="53986" y="57741"/>
                  </a:cubicBezTo>
                  <a:cubicBezTo>
                    <a:pt x="53664" y="57801"/>
                    <a:pt x="53343" y="57861"/>
                    <a:pt x="53033" y="57920"/>
                  </a:cubicBezTo>
                  <a:cubicBezTo>
                    <a:pt x="53093" y="57313"/>
                    <a:pt x="53045" y="56670"/>
                    <a:pt x="52986" y="56098"/>
                  </a:cubicBezTo>
                  <a:cubicBezTo>
                    <a:pt x="52980" y="56051"/>
                    <a:pt x="52947" y="56027"/>
                    <a:pt x="52916" y="56027"/>
                  </a:cubicBezTo>
                  <a:cubicBezTo>
                    <a:pt x="52884" y="56027"/>
                    <a:pt x="52855" y="56051"/>
                    <a:pt x="52855" y="56098"/>
                  </a:cubicBezTo>
                  <a:cubicBezTo>
                    <a:pt x="52878" y="56729"/>
                    <a:pt x="52807" y="57360"/>
                    <a:pt x="52748" y="57980"/>
                  </a:cubicBezTo>
                  <a:cubicBezTo>
                    <a:pt x="52557" y="58015"/>
                    <a:pt x="52355" y="58063"/>
                    <a:pt x="52152" y="58099"/>
                  </a:cubicBezTo>
                  <a:cubicBezTo>
                    <a:pt x="52557" y="54789"/>
                    <a:pt x="52200" y="51360"/>
                    <a:pt x="51462" y="48121"/>
                  </a:cubicBezTo>
                  <a:cubicBezTo>
                    <a:pt x="51447" y="48045"/>
                    <a:pt x="51395" y="48013"/>
                    <a:pt x="51340" y="48013"/>
                  </a:cubicBezTo>
                  <a:cubicBezTo>
                    <a:pt x="51256" y="48013"/>
                    <a:pt x="51166" y="48086"/>
                    <a:pt x="51188" y="48193"/>
                  </a:cubicBezTo>
                  <a:cubicBezTo>
                    <a:pt x="51843" y="51574"/>
                    <a:pt x="51878" y="54801"/>
                    <a:pt x="51735" y="58182"/>
                  </a:cubicBezTo>
                  <a:cubicBezTo>
                    <a:pt x="47866" y="58873"/>
                    <a:pt x="43985" y="59396"/>
                    <a:pt x="40020" y="59777"/>
                  </a:cubicBezTo>
                  <a:lnTo>
                    <a:pt x="40020" y="59468"/>
                  </a:lnTo>
                  <a:cubicBezTo>
                    <a:pt x="40020" y="59379"/>
                    <a:pt x="39948" y="59334"/>
                    <a:pt x="39877" y="59334"/>
                  </a:cubicBezTo>
                  <a:cubicBezTo>
                    <a:pt x="39805" y="59334"/>
                    <a:pt x="39734" y="59379"/>
                    <a:pt x="39734" y="59468"/>
                  </a:cubicBezTo>
                  <a:lnTo>
                    <a:pt x="39734" y="59813"/>
                  </a:lnTo>
                  <a:cubicBezTo>
                    <a:pt x="39555" y="59825"/>
                    <a:pt x="39401" y="59837"/>
                    <a:pt x="39222" y="59861"/>
                  </a:cubicBezTo>
                  <a:cubicBezTo>
                    <a:pt x="39115" y="59873"/>
                    <a:pt x="39020" y="59873"/>
                    <a:pt x="38924" y="59885"/>
                  </a:cubicBezTo>
                  <a:cubicBezTo>
                    <a:pt x="38889" y="59742"/>
                    <a:pt x="38865" y="59575"/>
                    <a:pt x="38829" y="59420"/>
                  </a:cubicBezTo>
                  <a:cubicBezTo>
                    <a:pt x="38819" y="59343"/>
                    <a:pt x="38752" y="59308"/>
                    <a:pt x="38683" y="59308"/>
                  </a:cubicBezTo>
                  <a:cubicBezTo>
                    <a:pt x="38593" y="59308"/>
                    <a:pt x="38499" y="59367"/>
                    <a:pt x="38520" y="59468"/>
                  </a:cubicBezTo>
                  <a:lnTo>
                    <a:pt x="38567" y="59920"/>
                  </a:lnTo>
                  <a:cubicBezTo>
                    <a:pt x="38293" y="59944"/>
                    <a:pt x="38031" y="59956"/>
                    <a:pt x="37758" y="59980"/>
                  </a:cubicBezTo>
                  <a:cubicBezTo>
                    <a:pt x="37746" y="59885"/>
                    <a:pt x="37710" y="59777"/>
                    <a:pt x="37698" y="59694"/>
                  </a:cubicBezTo>
                  <a:cubicBezTo>
                    <a:pt x="37689" y="59628"/>
                    <a:pt x="37645" y="59599"/>
                    <a:pt x="37598" y="59599"/>
                  </a:cubicBezTo>
                  <a:cubicBezTo>
                    <a:pt x="37526" y="59599"/>
                    <a:pt x="37446" y="59665"/>
                    <a:pt x="37460" y="59766"/>
                  </a:cubicBezTo>
                  <a:cubicBezTo>
                    <a:pt x="37472" y="59837"/>
                    <a:pt x="37472" y="59920"/>
                    <a:pt x="37496" y="60004"/>
                  </a:cubicBezTo>
                  <a:cubicBezTo>
                    <a:pt x="37341" y="60016"/>
                    <a:pt x="37198" y="60039"/>
                    <a:pt x="37043" y="60039"/>
                  </a:cubicBezTo>
                  <a:cubicBezTo>
                    <a:pt x="37019" y="59825"/>
                    <a:pt x="36972" y="59623"/>
                    <a:pt x="36924" y="59420"/>
                  </a:cubicBezTo>
                  <a:cubicBezTo>
                    <a:pt x="36914" y="59353"/>
                    <a:pt x="36856" y="59322"/>
                    <a:pt x="36795" y="59322"/>
                  </a:cubicBezTo>
                  <a:cubicBezTo>
                    <a:pt x="36716" y="59322"/>
                    <a:pt x="36632" y="59374"/>
                    <a:pt x="36638" y="59468"/>
                  </a:cubicBezTo>
                  <a:cubicBezTo>
                    <a:pt x="36674" y="59658"/>
                    <a:pt x="36674" y="59873"/>
                    <a:pt x="36698" y="60075"/>
                  </a:cubicBezTo>
                  <a:cubicBezTo>
                    <a:pt x="36555" y="60099"/>
                    <a:pt x="36424" y="60099"/>
                    <a:pt x="36269" y="60111"/>
                  </a:cubicBezTo>
                  <a:lnTo>
                    <a:pt x="36269" y="58670"/>
                  </a:lnTo>
                  <a:cubicBezTo>
                    <a:pt x="36269" y="58646"/>
                    <a:pt x="36251" y="58634"/>
                    <a:pt x="36234" y="58634"/>
                  </a:cubicBezTo>
                  <a:cubicBezTo>
                    <a:pt x="36216" y="58634"/>
                    <a:pt x="36198" y="58646"/>
                    <a:pt x="36198" y="58670"/>
                  </a:cubicBezTo>
                  <a:lnTo>
                    <a:pt x="36198" y="60111"/>
                  </a:lnTo>
                  <a:cubicBezTo>
                    <a:pt x="36031" y="60123"/>
                    <a:pt x="35864" y="60135"/>
                    <a:pt x="35710" y="60135"/>
                  </a:cubicBezTo>
                  <a:cubicBezTo>
                    <a:pt x="35626" y="57980"/>
                    <a:pt x="35555" y="55836"/>
                    <a:pt x="35591" y="53681"/>
                  </a:cubicBezTo>
                  <a:cubicBezTo>
                    <a:pt x="35591" y="53586"/>
                    <a:pt x="35516" y="53539"/>
                    <a:pt x="35442" y="53539"/>
                  </a:cubicBezTo>
                  <a:cubicBezTo>
                    <a:pt x="35367" y="53539"/>
                    <a:pt x="35293" y="53586"/>
                    <a:pt x="35293" y="53681"/>
                  </a:cubicBezTo>
                  <a:cubicBezTo>
                    <a:pt x="35210" y="55836"/>
                    <a:pt x="35174" y="58015"/>
                    <a:pt x="35245" y="60170"/>
                  </a:cubicBezTo>
                  <a:cubicBezTo>
                    <a:pt x="31626" y="60420"/>
                    <a:pt x="27971" y="60647"/>
                    <a:pt x="24363" y="61075"/>
                  </a:cubicBezTo>
                  <a:cubicBezTo>
                    <a:pt x="24375" y="61051"/>
                    <a:pt x="24399" y="61016"/>
                    <a:pt x="24411" y="61004"/>
                  </a:cubicBezTo>
                  <a:cubicBezTo>
                    <a:pt x="24470" y="60968"/>
                    <a:pt x="24530" y="60944"/>
                    <a:pt x="24577" y="60873"/>
                  </a:cubicBezTo>
                  <a:cubicBezTo>
                    <a:pt x="24792" y="60420"/>
                    <a:pt x="24946" y="59980"/>
                    <a:pt x="25006" y="59551"/>
                  </a:cubicBezTo>
                  <a:cubicBezTo>
                    <a:pt x="25423" y="57968"/>
                    <a:pt x="25530" y="56337"/>
                    <a:pt x="25268" y="54694"/>
                  </a:cubicBezTo>
                  <a:cubicBezTo>
                    <a:pt x="25196" y="54193"/>
                    <a:pt x="25089" y="53420"/>
                    <a:pt x="24827" y="52789"/>
                  </a:cubicBezTo>
                  <a:lnTo>
                    <a:pt x="24827" y="52789"/>
                  </a:lnTo>
                  <a:cubicBezTo>
                    <a:pt x="25490" y="52882"/>
                    <a:pt x="26144" y="52948"/>
                    <a:pt x="26788" y="52948"/>
                  </a:cubicBezTo>
                  <a:cubicBezTo>
                    <a:pt x="26885" y="52948"/>
                    <a:pt x="26981" y="52946"/>
                    <a:pt x="27078" y="52943"/>
                  </a:cubicBezTo>
                  <a:cubicBezTo>
                    <a:pt x="27101" y="52943"/>
                    <a:pt x="27113" y="52919"/>
                    <a:pt x="27137" y="52908"/>
                  </a:cubicBezTo>
                  <a:cubicBezTo>
                    <a:pt x="27613" y="52860"/>
                    <a:pt x="28042" y="52658"/>
                    <a:pt x="28233" y="52205"/>
                  </a:cubicBezTo>
                  <a:cubicBezTo>
                    <a:pt x="28294" y="52061"/>
                    <a:pt x="28205" y="51855"/>
                    <a:pt x="28049" y="51855"/>
                  </a:cubicBezTo>
                  <a:cubicBezTo>
                    <a:pt x="28025" y="51855"/>
                    <a:pt x="27998" y="51860"/>
                    <a:pt x="27971" y="51872"/>
                  </a:cubicBezTo>
                  <a:cubicBezTo>
                    <a:pt x="27887" y="51896"/>
                    <a:pt x="27816" y="51931"/>
                    <a:pt x="27756" y="51955"/>
                  </a:cubicBezTo>
                  <a:cubicBezTo>
                    <a:pt x="27804" y="51907"/>
                    <a:pt x="27852" y="51884"/>
                    <a:pt x="27875" y="51836"/>
                  </a:cubicBezTo>
                  <a:lnTo>
                    <a:pt x="27911" y="51836"/>
                  </a:lnTo>
                  <a:cubicBezTo>
                    <a:pt x="27916" y="51836"/>
                    <a:pt x="27921" y="51837"/>
                    <a:pt x="27926" y="51837"/>
                  </a:cubicBezTo>
                  <a:cubicBezTo>
                    <a:pt x="28071" y="51837"/>
                    <a:pt x="28148" y="51665"/>
                    <a:pt x="28102" y="51538"/>
                  </a:cubicBezTo>
                  <a:cubicBezTo>
                    <a:pt x="28364" y="51074"/>
                    <a:pt x="28459" y="50479"/>
                    <a:pt x="28340" y="49979"/>
                  </a:cubicBezTo>
                  <a:cubicBezTo>
                    <a:pt x="28233" y="49490"/>
                    <a:pt x="27947" y="49086"/>
                    <a:pt x="27578" y="48788"/>
                  </a:cubicBezTo>
                  <a:cubicBezTo>
                    <a:pt x="28268" y="48609"/>
                    <a:pt x="29006" y="48478"/>
                    <a:pt x="29435" y="47966"/>
                  </a:cubicBezTo>
                  <a:cubicBezTo>
                    <a:pt x="29459" y="47972"/>
                    <a:pt x="29483" y="47975"/>
                    <a:pt x="29507" y="47975"/>
                  </a:cubicBezTo>
                  <a:cubicBezTo>
                    <a:pt x="29530" y="47975"/>
                    <a:pt x="29554" y="47972"/>
                    <a:pt x="29578" y="47966"/>
                  </a:cubicBezTo>
                  <a:cubicBezTo>
                    <a:pt x="33948" y="46002"/>
                    <a:pt x="38543" y="44847"/>
                    <a:pt x="43163" y="43573"/>
                  </a:cubicBezTo>
                  <a:cubicBezTo>
                    <a:pt x="43580" y="43454"/>
                    <a:pt x="44008" y="43335"/>
                    <a:pt x="44425" y="43216"/>
                  </a:cubicBezTo>
                  <a:close/>
                  <a:moveTo>
                    <a:pt x="17838" y="60861"/>
                  </a:moveTo>
                  <a:cubicBezTo>
                    <a:pt x="17993" y="60932"/>
                    <a:pt x="18172" y="61004"/>
                    <a:pt x="18338" y="61075"/>
                  </a:cubicBezTo>
                  <a:cubicBezTo>
                    <a:pt x="18315" y="61111"/>
                    <a:pt x="18279" y="61159"/>
                    <a:pt x="18255" y="61182"/>
                  </a:cubicBezTo>
                  <a:lnTo>
                    <a:pt x="18065" y="61135"/>
                  </a:lnTo>
                  <a:cubicBezTo>
                    <a:pt x="17957" y="61099"/>
                    <a:pt x="17850" y="61051"/>
                    <a:pt x="17731" y="61004"/>
                  </a:cubicBezTo>
                  <a:cubicBezTo>
                    <a:pt x="17803" y="60992"/>
                    <a:pt x="17838" y="60920"/>
                    <a:pt x="17838" y="60861"/>
                  </a:cubicBezTo>
                  <a:close/>
                  <a:moveTo>
                    <a:pt x="24184" y="59277"/>
                  </a:moveTo>
                  <a:cubicBezTo>
                    <a:pt x="24232" y="59325"/>
                    <a:pt x="24292" y="59349"/>
                    <a:pt x="24351" y="59349"/>
                  </a:cubicBezTo>
                  <a:cubicBezTo>
                    <a:pt x="24244" y="59766"/>
                    <a:pt x="24125" y="60182"/>
                    <a:pt x="23982" y="60599"/>
                  </a:cubicBezTo>
                  <a:cubicBezTo>
                    <a:pt x="23934" y="60718"/>
                    <a:pt x="23982" y="60825"/>
                    <a:pt x="24053" y="60897"/>
                  </a:cubicBezTo>
                  <a:cubicBezTo>
                    <a:pt x="24030" y="60968"/>
                    <a:pt x="24006" y="61063"/>
                    <a:pt x="23982" y="61135"/>
                  </a:cubicBezTo>
                  <a:cubicBezTo>
                    <a:pt x="23792" y="61170"/>
                    <a:pt x="23613" y="61182"/>
                    <a:pt x="23411" y="61218"/>
                  </a:cubicBezTo>
                  <a:cubicBezTo>
                    <a:pt x="23744" y="60647"/>
                    <a:pt x="23994" y="59968"/>
                    <a:pt x="24184" y="59277"/>
                  </a:cubicBezTo>
                  <a:close/>
                  <a:moveTo>
                    <a:pt x="20017" y="60885"/>
                  </a:moveTo>
                  <a:cubicBezTo>
                    <a:pt x="20160" y="60956"/>
                    <a:pt x="20291" y="61028"/>
                    <a:pt x="20434" y="61063"/>
                  </a:cubicBezTo>
                  <a:lnTo>
                    <a:pt x="20458" y="61063"/>
                  </a:lnTo>
                  <a:cubicBezTo>
                    <a:pt x="20351" y="61159"/>
                    <a:pt x="20243" y="61242"/>
                    <a:pt x="20112" y="61313"/>
                  </a:cubicBezTo>
                  <a:cubicBezTo>
                    <a:pt x="20136" y="61230"/>
                    <a:pt x="20112" y="61123"/>
                    <a:pt x="19993" y="61075"/>
                  </a:cubicBezTo>
                  <a:cubicBezTo>
                    <a:pt x="19982" y="61063"/>
                    <a:pt x="19946" y="61063"/>
                    <a:pt x="19934" y="61051"/>
                  </a:cubicBezTo>
                  <a:cubicBezTo>
                    <a:pt x="19982" y="61004"/>
                    <a:pt x="20005" y="60944"/>
                    <a:pt x="20017" y="60885"/>
                  </a:cubicBezTo>
                  <a:close/>
                  <a:moveTo>
                    <a:pt x="21017" y="52300"/>
                  </a:moveTo>
                  <a:cubicBezTo>
                    <a:pt x="21053" y="52312"/>
                    <a:pt x="21077" y="52324"/>
                    <a:pt x="21125" y="52336"/>
                  </a:cubicBezTo>
                  <a:cubicBezTo>
                    <a:pt x="21529" y="52431"/>
                    <a:pt x="21910" y="52479"/>
                    <a:pt x="22315" y="52515"/>
                  </a:cubicBezTo>
                  <a:cubicBezTo>
                    <a:pt x="22315" y="52538"/>
                    <a:pt x="22327" y="52562"/>
                    <a:pt x="22327" y="52598"/>
                  </a:cubicBezTo>
                  <a:cubicBezTo>
                    <a:pt x="22684" y="53229"/>
                    <a:pt x="22970" y="53920"/>
                    <a:pt x="23196" y="54622"/>
                  </a:cubicBezTo>
                  <a:cubicBezTo>
                    <a:pt x="23351" y="55182"/>
                    <a:pt x="23387" y="55789"/>
                    <a:pt x="23625" y="56325"/>
                  </a:cubicBezTo>
                  <a:cubicBezTo>
                    <a:pt x="23637" y="56372"/>
                    <a:pt x="23684" y="56384"/>
                    <a:pt x="23732" y="56408"/>
                  </a:cubicBezTo>
                  <a:cubicBezTo>
                    <a:pt x="23744" y="56646"/>
                    <a:pt x="23756" y="56884"/>
                    <a:pt x="23744" y="57134"/>
                  </a:cubicBezTo>
                  <a:cubicBezTo>
                    <a:pt x="23637" y="57849"/>
                    <a:pt x="23434" y="58551"/>
                    <a:pt x="23172" y="59265"/>
                  </a:cubicBezTo>
                  <a:cubicBezTo>
                    <a:pt x="22875" y="59718"/>
                    <a:pt x="22494" y="60123"/>
                    <a:pt x="22041" y="60551"/>
                  </a:cubicBezTo>
                  <a:cubicBezTo>
                    <a:pt x="22017" y="60587"/>
                    <a:pt x="21982" y="60635"/>
                    <a:pt x="21982" y="60694"/>
                  </a:cubicBezTo>
                  <a:cubicBezTo>
                    <a:pt x="21744" y="60825"/>
                    <a:pt x="21506" y="60944"/>
                    <a:pt x="21327" y="61135"/>
                  </a:cubicBezTo>
                  <a:cubicBezTo>
                    <a:pt x="21255" y="61206"/>
                    <a:pt x="21244" y="61325"/>
                    <a:pt x="21255" y="61432"/>
                  </a:cubicBezTo>
                  <a:cubicBezTo>
                    <a:pt x="21196" y="61480"/>
                    <a:pt x="21136" y="61528"/>
                    <a:pt x="21077" y="61587"/>
                  </a:cubicBezTo>
                  <a:cubicBezTo>
                    <a:pt x="20958" y="61599"/>
                    <a:pt x="20839" y="61623"/>
                    <a:pt x="20720" y="61647"/>
                  </a:cubicBezTo>
                  <a:cubicBezTo>
                    <a:pt x="20827" y="61587"/>
                    <a:pt x="20886" y="61551"/>
                    <a:pt x="20946" y="61492"/>
                  </a:cubicBezTo>
                  <a:cubicBezTo>
                    <a:pt x="21005" y="61456"/>
                    <a:pt x="21005" y="61373"/>
                    <a:pt x="20970" y="61313"/>
                  </a:cubicBezTo>
                  <a:cubicBezTo>
                    <a:pt x="23339" y="59813"/>
                    <a:pt x="22089" y="54324"/>
                    <a:pt x="20874" y="52455"/>
                  </a:cubicBezTo>
                  <a:cubicBezTo>
                    <a:pt x="20946" y="52431"/>
                    <a:pt x="20994" y="52372"/>
                    <a:pt x="21017" y="52300"/>
                  </a:cubicBezTo>
                  <a:close/>
                  <a:moveTo>
                    <a:pt x="27875" y="0"/>
                  </a:moveTo>
                  <a:cubicBezTo>
                    <a:pt x="27799" y="0"/>
                    <a:pt x="27725" y="34"/>
                    <a:pt x="27685" y="115"/>
                  </a:cubicBezTo>
                  <a:cubicBezTo>
                    <a:pt x="25970" y="3509"/>
                    <a:pt x="24565" y="7140"/>
                    <a:pt x="23399" y="10891"/>
                  </a:cubicBezTo>
                  <a:cubicBezTo>
                    <a:pt x="23137" y="9974"/>
                    <a:pt x="22815" y="9081"/>
                    <a:pt x="22518" y="8164"/>
                  </a:cubicBezTo>
                  <a:cubicBezTo>
                    <a:pt x="22494" y="8094"/>
                    <a:pt x="22439" y="8065"/>
                    <a:pt x="22383" y="8065"/>
                  </a:cubicBezTo>
                  <a:cubicBezTo>
                    <a:pt x="22295" y="8065"/>
                    <a:pt x="22207" y="8138"/>
                    <a:pt x="22244" y="8247"/>
                  </a:cubicBezTo>
                  <a:cubicBezTo>
                    <a:pt x="22577" y="9224"/>
                    <a:pt x="22922" y="10224"/>
                    <a:pt x="23315" y="11188"/>
                  </a:cubicBezTo>
                  <a:cubicBezTo>
                    <a:pt x="23101" y="11891"/>
                    <a:pt x="22899" y="12593"/>
                    <a:pt x="22696" y="13284"/>
                  </a:cubicBezTo>
                  <a:cubicBezTo>
                    <a:pt x="22482" y="12295"/>
                    <a:pt x="22137" y="11295"/>
                    <a:pt x="21863" y="10331"/>
                  </a:cubicBezTo>
                  <a:cubicBezTo>
                    <a:pt x="21848" y="10268"/>
                    <a:pt x="21800" y="10240"/>
                    <a:pt x="21751" y="10240"/>
                  </a:cubicBezTo>
                  <a:cubicBezTo>
                    <a:pt x="21678" y="10240"/>
                    <a:pt x="21603" y="10299"/>
                    <a:pt x="21625" y="10390"/>
                  </a:cubicBezTo>
                  <a:cubicBezTo>
                    <a:pt x="21946" y="11486"/>
                    <a:pt x="22184" y="12641"/>
                    <a:pt x="22577" y="13712"/>
                  </a:cubicBezTo>
                  <a:cubicBezTo>
                    <a:pt x="22518" y="13950"/>
                    <a:pt x="22446" y="14177"/>
                    <a:pt x="22387" y="14427"/>
                  </a:cubicBezTo>
                  <a:cubicBezTo>
                    <a:pt x="22148" y="13534"/>
                    <a:pt x="21791" y="12665"/>
                    <a:pt x="21601" y="11760"/>
                  </a:cubicBezTo>
                  <a:cubicBezTo>
                    <a:pt x="21586" y="11697"/>
                    <a:pt x="21538" y="11669"/>
                    <a:pt x="21489" y="11669"/>
                  </a:cubicBezTo>
                  <a:cubicBezTo>
                    <a:pt x="21417" y="11669"/>
                    <a:pt x="21341" y="11727"/>
                    <a:pt x="21363" y="11819"/>
                  </a:cubicBezTo>
                  <a:cubicBezTo>
                    <a:pt x="21565" y="12819"/>
                    <a:pt x="21791" y="13950"/>
                    <a:pt x="22279" y="14855"/>
                  </a:cubicBezTo>
                  <a:cubicBezTo>
                    <a:pt x="22220" y="15058"/>
                    <a:pt x="22184" y="15272"/>
                    <a:pt x="22137" y="15474"/>
                  </a:cubicBezTo>
                  <a:cubicBezTo>
                    <a:pt x="21922" y="14522"/>
                    <a:pt x="21613" y="13569"/>
                    <a:pt x="21363" y="12629"/>
                  </a:cubicBezTo>
                  <a:cubicBezTo>
                    <a:pt x="21344" y="12569"/>
                    <a:pt x="21298" y="12543"/>
                    <a:pt x="21250" y="12543"/>
                  </a:cubicBezTo>
                  <a:cubicBezTo>
                    <a:pt x="21174" y="12543"/>
                    <a:pt x="21095" y="12610"/>
                    <a:pt x="21125" y="12712"/>
                  </a:cubicBezTo>
                  <a:cubicBezTo>
                    <a:pt x="21255" y="13343"/>
                    <a:pt x="21363" y="14022"/>
                    <a:pt x="21494" y="14677"/>
                  </a:cubicBezTo>
                  <a:cubicBezTo>
                    <a:pt x="21196" y="13879"/>
                    <a:pt x="20886" y="13105"/>
                    <a:pt x="20577" y="12367"/>
                  </a:cubicBezTo>
                  <a:cubicBezTo>
                    <a:pt x="20547" y="12286"/>
                    <a:pt x="20482" y="12257"/>
                    <a:pt x="20413" y="12257"/>
                  </a:cubicBezTo>
                  <a:cubicBezTo>
                    <a:pt x="20400" y="12257"/>
                    <a:pt x="20387" y="12258"/>
                    <a:pt x="20374" y="12260"/>
                  </a:cubicBezTo>
                  <a:cubicBezTo>
                    <a:pt x="21982" y="7950"/>
                    <a:pt x="24387" y="3902"/>
                    <a:pt x="27423" y="389"/>
                  </a:cubicBezTo>
                  <a:cubicBezTo>
                    <a:pt x="27478" y="315"/>
                    <a:pt x="27419" y="220"/>
                    <a:pt x="27345" y="220"/>
                  </a:cubicBezTo>
                  <a:cubicBezTo>
                    <a:pt x="27324" y="220"/>
                    <a:pt x="27301" y="228"/>
                    <a:pt x="27280" y="246"/>
                  </a:cubicBezTo>
                  <a:cubicBezTo>
                    <a:pt x="23101" y="4675"/>
                    <a:pt x="20184" y="9998"/>
                    <a:pt x="18636" y="15891"/>
                  </a:cubicBezTo>
                  <a:cubicBezTo>
                    <a:pt x="17898" y="18737"/>
                    <a:pt x="17493" y="21654"/>
                    <a:pt x="17434" y="24583"/>
                  </a:cubicBezTo>
                  <a:cubicBezTo>
                    <a:pt x="17398" y="26202"/>
                    <a:pt x="17445" y="27857"/>
                    <a:pt x="17672" y="29464"/>
                  </a:cubicBezTo>
                  <a:cubicBezTo>
                    <a:pt x="17748" y="30054"/>
                    <a:pt x="18575" y="33226"/>
                    <a:pt x="17712" y="33226"/>
                  </a:cubicBezTo>
                  <a:cubicBezTo>
                    <a:pt x="17634" y="33226"/>
                    <a:pt x="17541" y="33200"/>
                    <a:pt x="17434" y="33143"/>
                  </a:cubicBezTo>
                  <a:cubicBezTo>
                    <a:pt x="17397" y="33124"/>
                    <a:pt x="17356" y="33115"/>
                    <a:pt x="17315" y="33115"/>
                  </a:cubicBezTo>
                  <a:cubicBezTo>
                    <a:pt x="17157" y="33115"/>
                    <a:pt x="16998" y="33249"/>
                    <a:pt x="17064" y="33429"/>
                  </a:cubicBezTo>
                  <a:cubicBezTo>
                    <a:pt x="17362" y="34215"/>
                    <a:pt x="17326" y="34239"/>
                    <a:pt x="17517" y="34524"/>
                  </a:cubicBezTo>
                  <a:cubicBezTo>
                    <a:pt x="17612" y="34953"/>
                    <a:pt x="17719" y="35405"/>
                    <a:pt x="17815" y="35846"/>
                  </a:cubicBezTo>
                  <a:cubicBezTo>
                    <a:pt x="17815" y="35894"/>
                    <a:pt x="17815" y="35941"/>
                    <a:pt x="17850" y="35965"/>
                  </a:cubicBezTo>
                  <a:cubicBezTo>
                    <a:pt x="18100" y="36953"/>
                    <a:pt x="18434" y="37906"/>
                    <a:pt x="18886" y="38787"/>
                  </a:cubicBezTo>
                  <a:cubicBezTo>
                    <a:pt x="14409" y="39382"/>
                    <a:pt x="9956" y="40120"/>
                    <a:pt x="5634" y="41144"/>
                  </a:cubicBezTo>
                  <a:lnTo>
                    <a:pt x="5515" y="41144"/>
                  </a:lnTo>
                  <a:cubicBezTo>
                    <a:pt x="5450" y="41079"/>
                    <a:pt x="5362" y="41048"/>
                    <a:pt x="5276" y="41048"/>
                  </a:cubicBezTo>
                  <a:cubicBezTo>
                    <a:pt x="5098" y="41048"/>
                    <a:pt x="4931" y="41181"/>
                    <a:pt x="5003" y="41406"/>
                  </a:cubicBezTo>
                  <a:cubicBezTo>
                    <a:pt x="5158" y="41847"/>
                    <a:pt x="5301" y="42275"/>
                    <a:pt x="5456" y="42728"/>
                  </a:cubicBezTo>
                  <a:cubicBezTo>
                    <a:pt x="5468" y="42787"/>
                    <a:pt x="5480" y="42835"/>
                    <a:pt x="5492" y="42894"/>
                  </a:cubicBezTo>
                  <a:cubicBezTo>
                    <a:pt x="5492" y="43025"/>
                    <a:pt x="5515" y="43144"/>
                    <a:pt x="5575" y="43275"/>
                  </a:cubicBezTo>
                  <a:cubicBezTo>
                    <a:pt x="5587" y="43311"/>
                    <a:pt x="5634" y="43335"/>
                    <a:pt x="5670" y="43335"/>
                  </a:cubicBezTo>
                  <a:cubicBezTo>
                    <a:pt x="5754" y="43466"/>
                    <a:pt x="5837" y="43609"/>
                    <a:pt x="5992" y="43680"/>
                  </a:cubicBezTo>
                  <a:cubicBezTo>
                    <a:pt x="6004" y="43692"/>
                    <a:pt x="6027" y="43692"/>
                    <a:pt x="6051" y="43692"/>
                  </a:cubicBezTo>
                  <a:cubicBezTo>
                    <a:pt x="4658" y="43704"/>
                    <a:pt x="3170" y="44287"/>
                    <a:pt x="1884" y="44895"/>
                  </a:cubicBezTo>
                  <a:cubicBezTo>
                    <a:pt x="1563" y="44811"/>
                    <a:pt x="1265" y="44716"/>
                    <a:pt x="955" y="44633"/>
                  </a:cubicBezTo>
                  <a:cubicBezTo>
                    <a:pt x="934" y="44626"/>
                    <a:pt x="913" y="44623"/>
                    <a:pt x="894" y="44623"/>
                  </a:cubicBezTo>
                  <a:cubicBezTo>
                    <a:pt x="716" y="44623"/>
                    <a:pt x="667" y="44903"/>
                    <a:pt x="872" y="44978"/>
                  </a:cubicBezTo>
                  <a:cubicBezTo>
                    <a:pt x="932" y="44990"/>
                    <a:pt x="991" y="45014"/>
                    <a:pt x="1051" y="45038"/>
                  </a:cubicBezTo>
                  <a:cubicBezTo>
                    <a:pt x="848" y="45169"/>
                    <a:pt x="848" y="45550"/>
                    <a:pt x="991" y="45764"/>
                  </a:cubicBezTo>
                  <a:cubicBezTo>
                    <a:pt x="1171" y="46081"/>
                    <a:pt x="1510" y="46173"/>
                    <a:pt x="1842" y="46173"/>
                  </a:cubicBezTo>
                  <a:cubicBezTo>
                    <a:pt x="1884" y="46173"/>
                    <a:pt x="1926" y="46171"/>
                    <a:pt x="1967" y="46169"/>
                  </a:cubicBezTo>
                  <a:cubicBezTo>
                    <a:pt x="1967" y="46301"/>
                    <a:pt x="2026" y="46440"/>
                    <a:pt x="2154" y="46440"/>
                  </a:cubicBezTo>
                  <a:cubicBezTo>
                    <a:pt x="2198" y="46440"/>
                    <a:pt x="2251" y="46423"/>
                    <a:pt x="2313" y="46383"/>
                  </a:cubicBezTo>
                  <a:cubicBezTo>
                    <a:pt x="2336" y="46371"/>
                    <a:pt x="2372" y="46347"/>
                    <a:pt x="2420" y="46323"/>
                  </a:cubicBezTo>
                  <a:lnTo>
                    <a:pt x="2444" y="46300"/>
                  </a:lnTo>
                  <a:cubicBezTo>
                    <a:pt x="2456" y="46312"/>
                    <a:pt x="2456" y="46323"/>
                    <a:pt x="2491" y="46359"/>
                  </a:cubicBezTo>
                  <a:cubicBezTo>
                    <a:pt x="2515" y="46442"/>
                    <a:pt x="2539" y="46538"/>
                    <a:pt x="2551" y="46621"/>
                  </a:cubicBezTo>
                  <a:cubicBezTo>
                    <a:pt x="2575" y="46788"/>
                    <a:pt x="2598" y="46943"/>
                    <a:pt x="2575" y="47097"/>
                  </a:cubicBezTo>
                  <a:cubicBezTo>
                    <a:pt x="2575" y="47324"/>
                    <a:pt x="2539" y="47550"/>
                    <a:pt x="2503" y="47776"/>
                  </a:cubicBezTo>
                  <a:cubicBezTo>
                    <a:pt x="2479" y="47776"/>
                    <a:pt x="2456" y="47776"/>
                    <a:pt x="2432" y="47752"/>
                  </a:cubicBezTo>
                  <a:cubicBezTo>
                    <a:pt x="2253" y="47728"/>
                    <a:pt x="2086" y="47669"/>
                    <a:pt x="1908" y="47633"/>
                  </a:cubicBezTo>
                  <a:cubicBezTo>
                    <a:pt x="1790" y="47619"/>
                    <a:pt x="1670" y="47607"/>
                    <a:pt x="1550" y="47607"/>
                  </a:cubicBezTo>
                  <a:cubicBezTo>
                    <a:pt x="1368" y="47607"/>
                    <a:pt x="1187" y="47635"/>
                    <a:pt x="1015" y="47728"/>
                  </a:cubicBezTo>
                  <a:cubicBezTo>
                    <a:pt x="812" y="47847"/>
                    <a:pt x="658" y="48050"/>
                    <a:pt x="610" y="48288"/>
                  </a:cubicBezTo>
                  <a:cubicBezTo>
                    <a:pt x="527" y="48276"/>
                    <a:pt x="431" y="48252"/>
                    <a:pt x="348" y="48228"/>
                  </a:cubicBezTo>
                  <a:cubicBezTo>
                    <a:pt x="326" y="48223"/>
                    <a:pt x="305" y="48220"/>
                    <a:pt x="286" y="48220"/>
                  </a:cubicBezTo>
                  <a:cubicBezTo>
                    <a:pt x="61" y="48220"/>
                    <a:pt x="0" y="48568"/>
                    <a:pt x="241" y="48633"/>
                  </a:cubicBezTo>
                  <a:cubicBezTo>
                    <a:pt x="408" y="48681"/>
                    <a:pt x="551" y="48740"/>
                    <a:pt x="717" y="48800"/>
                  </a:cubicBezTo>
                  <a:cubicBezTo>
                    <a:pt x="753" y="48848"/>
                    <a:pt x="789" y="48883"/>
                    <a:pt x="836" y="48931"/>
                  </a:cubicBezTo>
                  <a:cubicBezTo>
                    <a:pt x="884" y="48967"/>
                    <a:pt x="937" y="48984"/>
                    <a:pt x="988" y="48984"/>
                  </a:cubicBezTo>
                  <a:cubicBezTo>
                    <a:pt x="1039" y="48984"/>
                    <a:pt x="1086" y="48967"/>
                    <a:pt x="1122" y="48931"/>
                  </a:cubicBezTo>
                  <a:cubicBezTo>
                    <a:pt x="2027" y="49240"/>
                    <a:pt x="2991" y="49586"/>
                    <a:pt x="3944" y="49860"/>
                  </a:cubicBezTo>
                  <a:cubicBezTo>
                    <a:pt x="3932" y="49883"/>
                    <a:pt x="3920" y="49931"/>
                    <a:pt x="3932" y="49979"/>
                  </a:cubicBezTo>
                  <a:cubicBezTo>
                    <a:pt x="4099" y="50586"/>
                    <a:pt x="4301" y="51169"/>
                    <a:pt x="4301" y="51800"/>
                  </a:cubicBezTo>
                  <a:cubicBezTo>
                    <a:pt x="4301" y="51919"/>
                    <a:pt x="4289" y="52062"/>
                    <a:pt x="4289" y="52181"/>
                  </a:cubicBezTo>
                  <a:cubicBezTo>
                    <a:pt x="4241" y="52217"/>
                    <a:pt x="4230" y="52277"/>
                    <a:pt x="4277" y="52336"/>
                  </a:cubicBezTo>
                  <a:cubicBezTo>
                    <a:pt x="4218" y="52789"/>
                    <a:pt x="4099" y="53217"/>
                    <a:pt x="3968" y="53646"/>
                  </a:cubicBezTo>
                  <a:lnTo>
                    <a:pt x="3968" y="53681"/>
                  </a:lnTo>
                  <a:cubicBezTo>
                    <a:pt x="3622" y="53467"/>
                    <a:pt x="3265" y="53277"/>
                    <a:pt x="2920" y="53050"/>
                  </a:cubicBezTo>
                  <a:cubicBezTo>
                    <a:pt x="2898" y="53038"/>
                    <a:pt x="2877" y="53032"/>
                    <a:pt x="2856" y="53032"/>
                  </a:cubicBezTo>
                  <a:cubicBezTo>
                    <a:pt x="2741" y="53032"/>
                    <a:pt x="2658" y="53206"/>
                    <a:pt x="2789" y="53277"/>
                  </a:cubicBezTo>
                  <a:cubicBezTo>
                    <a:pt x="2801" y="53289"/>
                    <a:pt x="2837" y="53312"/>
                    <a:pt x="2848" y="53324"/>
                  </a:cubicBezTo>
                  <a:cubicBezTo>
                    <a:pt x="2753" y="53336"/>
                    <a:pt x="2694" y="53467"/>
                    <a:pt x="2801" y="53527"/>
                  </a:cubicBezTo>
                  <a:cubicBezTo>
                    <a:pt x="2813" y="53551"/>
                    <a:pt x="2837" y="53551"/>
                    <a:pt x="2848" y="53562"/>
                  </a:cubicBezTo>
                  <a:cubicBezTo>
                    <a:pt x="2777" y="53586"/>
                    <a:pt x="2717" y="53693"/>
                    <a:pt x="2801" y="53765"/>
                  </a:cubicBezTo>
                  <a:cubicBezTo>
                    <a:pt x="6015" y="56479"/>
                    <a:pt x="10016" y="58408"/>
                    <a:pt x="13862" y="60051"/>
                  </a:cubicBezTo>
                  <a:cubicBezTo>
                    <a:pt x="15314" y="60674"/>
                    <a:pt x="17492" y="62044"/>
                    <a:pt x="19293" y="62044"/>
                  </a:cubicBezTo>
                  <a:cubicBezTo>
                    <a:pt x="19353" y="62044"/>
                    <a:pt x="19411" y="62043"/>
                    <a:pt x="19470" y="62040"/>
                  </a:cubicBezTo>
                  <a:cubicBezTo>
                    <a:pt x="19481" y="62075"/>
                    <a:pt x="19517" y="62099"/>
                    <a:pt x="19565" y="62099"/>
                  </a:cubicBezTo>
                  <a:lnTo>
                    <a:pt x="20541" y="62099"/>
                  </a:lnTo>
                  <a:cubicBezTo>
                    <a:pt x="20493" y="62282"/>
                    <a:pt x="20624" y="62481"/>
                    <a:pt x="20821" y="62481"/>
                  </a:cubicBezTo>
                  <a:cubicBezTo>
                    <a:pt x="20867" y="62481"/>
                    <a:pt x="20917" y="62470"/>
                    <a:pt x="20970" y="62444"/>
                  </a:cubicBezTo>
                  <a:cubicBezTo>
                    <a:pt x="21077" y="62397"/>
                    <a:pt x="21172" y="62337"/>
                    <a:pt x="21267" y="62278"/>
                  </a:cubicBezTo>
                  <a:cubicBezTo>
                    <a:pt x="22089" y="62206"/>
                    <a:pt x="22910" y="62123"/>
                    <a:pt x="23732" y="62040"/>
                  </a:cubicBezTo>
                  <a:cubicBezTo>
                    <a:pt x="23743" y="62050"/>
                    <a:pt x="23758" y="62056"/>
                    <a:pt x="23774" y="62056"/>
                  </a:cubicBezTo>
                  <a:cubicBezTo>
                    <a:pt x="23794" y="62056"/>
                    <a:pt x="23814" y="62047"/>
                    <a:pt x="23827" y="62028"/>
                  </a:cubicBezTo>
                  <a:cubicBezTo>
                    <a:pt x="23994" y="62016"/>
                    <a:pt x="24161" y="62004"/>
                    <a:pt x="24339" y="61980"/>
                  </a:cubicBezTo>
                  <a:cubicBezTo>
                    <a:pt x="26851" y="61849"/>
                    <a:pt x="29399" y="61611"/>
                    <a:pt x="31923" y="61349"/>
                  </a:cubicBezTo>
                  <a:cubicBezTo>
                    <a:pt x="38555" y="60789"/>
                    <a:pt x="45128" y="60230"/>
                    <a:pt x="51688" y="59146"/>
                  </a:cubicBezTo>
                  <a:lnTo>
                    <a:pt x="51688" y="59146"/>
                  </a:lnTo>
                  <a:cubicBezTo>
                    <a:pt x="51688" y="59218"/>
                    <a:pt x="51676" y="59301"/>
                    <a:pt x="51676" y="59385"/>
                  </a:cubicBezTo>
                  <a:cubicBezTo>
                    <a:pt x="51669" y="59472"/>
                    <a:pt x="51757" y="59525"/>
                    <a:pt x="51839" y="59525"/>
                  </a:cubicBezTo>
                  <a:cubicBezTo>
                    <a:pt x="51903" y="59525"/>
                    <a:pt x="51963" y="59493"/>
                    <a:pt x="51974" y="59420"/>
                  </a:cubicBezTo>
                  <a:cubicBezTo>
                    <a:pt x="51986" y="59301"/>
                    <a:pt x="52009" y="59206"/>
                    <a:pt x="52021" y="59087"/>
                  </a:cubicBezTo>
                  <a:cubicBezTo>
                    <a:pt x="54641" y="58634"/>
                    <a:pt x="57248" y="58111"/>
                    <a:pt x="59844" y="57480"/>
                  </a:cubicBezTo>
                  <a:cubicBezTo>
                    <a:pt x="59903" y="57491"/>
                    <a:pt x="59987" y="57503"/>
                    <a:pt x="60058" y="57503"/>
                  </a:cubicBezTo>
                  <a:cubicBezTo>
                    <a:pt x="60260" y="57503"/>
                    <a:pt x="60427" y="57432"/>
                    <a:pt x="60546" y="57301"/>
                  </a:cubicBezTo>
                  <a:cubicBezTo>
                    <a:pt x="60582" y="57277"/>
                    <a:pt x="60618" y="57277"/>
                    <a:pt x="60653" y="57265"/>
                  </a:cubicBezTo>
                  <a:cubicBezTo>
                    <a:pt x="60975" y="57194"/>
                    <a:pt x="60975" y="56825"/>
                    <a:pt x="60796" y="56646"/>
                  </a:cubicBezTo>
                  <a:cubicBezTo>
                    <a:pt x="62796" y="53062"/>
                    <a:pt x="63987" y="46550"/>
                    <a:pt x="60796" y="43549"/>
                  </a:cubicBezTo>
                  <a:cubicBezTo>
                    <a:pt x="60736" y="43493"/>
                    <a:pt x="60672" y="43469"/>
                    <a:pt x="60611" y="43469"/>
                  </a:cubicBezTo>
                  <a:cubicBezTo>
                    <a:pt x="60492" y="43469"/>
                    <a:pt x="60387" y="43562"/>
                    <a:pt x="60356" y="43680"/>
                  </a:cubicBezTo>
                  <a:cubicBezTo>
                    <a:pt x="59665" y="43371"/>
                    <a:pt x="58855" y="43264"/>
                    <a:pt x="58141" y="43085"/>
                  </a:cubicBezTo>
                  <a:cubicBezTo>
                    <a:pt x="57297" y="42862"/>
                    <a:pt x="56418" y="42489"/>
                    <a:pt x="55562" y="42489"/>
                  </a:cubicBezTo>
                  <a:cubicBezTo>
                    <a:pt x="55548" y="42489"/>
                    <a:pt x="55535" y="42489"/>
                    <a:pt x="55522" y="42490"/>
                  </a:cubicBezTo>
                  <a:cubicBezTo>
                    <a:pt x="55415" y="42490"/>
                    <a:pt x="55355" y="42537"/>
                    <a:pt x="55307" y="42609"/>
                  </a:cubicBezTo>
                  <a:cubicBezTo>
                    <a:pt x="55236" y="42561"/>
                    <a:pt x="55141" y="42537"/>
                    <a:pt x="55069" y="42490"/>
                  </a:cubicBezTo>
                  <a:lnTo>
                    <a:pt x="55057" y="42490"/>
                  </a:lnTo>
                  <a:cubicBezTo>
                    <a:pt x="55069" y="42478"/>
                    <a:pt x="55105" y="42478"/>
                    <a:pt x="55117" y="42466"/>
                  </a:cubicBezTo>
                  <a:cubicBezTo>
                    <a:pt x="55379" y="42347"/>
                    <a:pt x="55367" y="41978"/>
                    <a:pt x="55141" y="41894"/>
                  </a:cubicBezTo>
                  <a:cubicBezTo>
                    <a:pt x="55498" y="41466"/>
                    <a:pt x="55522" y="40894"/>
                    <a:pt x="55343" y="40347"/>
                  </a:cubicBezTo>
                  <a:cubicBezTo>
                    <a:pt x="55355" y="39787"/>
                    <a:pt x="55105" y="39454"/>
                    <a:pt x="54700" y="39287"/>
                  </a:cubicBezTo>
                  <a:cubicBezTo>
                    <a:pt x="54581" y="39168"/>
                    <a:pt x="54450" y="39049"/>
                    <a:pt x="54331" y="38977"/>
                  </a:cubicBezTo>
                  <a:cubicBezTo>
                    <a:pt x="54318" y="38970"/>
                    <a:pt x="54304" y="38966"/>
                    <a:pt x="54292" y="38966"/>
                  </a:cubicBezTo>
                  <a:cubicBezTo>
                    <a:pt x="54228" y="38966"/>
                    <a:pt x="54188" y="39056"/>
                    <a:pt x="54248" y="39096"/>
                  </a:cubicBezTo>
                  <a:cubicBezTo>
                    <a:pt x="54200" y="39084"/>
                    <a:pt x="54149" y="39078"/>
                    <a:pt x="54097" y="39078"/>
                  </a:cubicBezTo>
                  <a:cubicBezTo>
                    <a:pt x="54045" y="39078"/>
                    <a:pt x="53992" y="39084"/>
                    <a:pt x="53938" y="39096"/>
                  </a:cubicBezTo>
                  <a:cubicBezTo>
                    <a:pt x="53974" y="38775"/>
                    <a:pt x="53950" y="38453"/>
                    <a:pt x="53891" y="38132"/>
                  </a:cubicBezTo>
                  <a:cubicBezTo>
                    <a:pt x="53926" y="38037"/>
                    <a:pt x="53926" y="37918"/>
                    <a:pt x="53891" y="37834"/>
                  </a:cubicBezTo>
                  <a:cubicBezTo>
                    <a:pt x="53914" y="37727"/>
                    <a:pt x="53867" y="37632"/>
                    <a:pt x="53795" y="37584"/>
                  </a:cubicBezTo>
                  <a:cubicBezTo>
                    <a:pt x="53760" y="37537"/>
                    <a:pt x="53736" y="37501"/>
                    <a:pt x="53688" y="37477"/>
                  </a:cubicBezTo>
                  <a:cubicBezTo>
                    <a:pt x="53677" y="37256"/>
                    <a:pt x="53543" y="37045"/>
                    <a:pt x="53275" y="37045"/>
                  </a:cubicBezTo>
                  <a:cubicBezTo>
                    <a:pt x="53255" y="37045"/>
                    <a:pt x="53234" y="37046"/>
                    <a:pt x="53212" y="37048"/>
                  </a:cubicBezTo>
                  <a:cubicBezTo>
                    <a:pt x="50735" y="37194"/>
                    <a:pt x="48265" y="37227"/>
                    <a:pt x="45796" y="37227"/>
                  </a:cubicBezTo>
                  <a:cubicBezTo>
                    <a:pt x="43750" y="37227"/>
                    <a:pt x="41704" y="37204"/>
                    <a:pt x="39658" y="37204"/>
                  </a:cubicBezTo>
                  <a:cubicBezTo>
                    <a:pt x="38109" y="37204"/>
                    <a:pt x="36559" y="37217"/>
                    <a:pt x="35007" y="37263"/>
                  </a:cubicBezTo>
                  <a:cubicBezTo>
                    <a:pt x="35007" y="37096"/>
                    <a:pt x="34904" y="36951"/>
                    <a:pt x="34697" y="36951"/>
                  </a:cubicBezTo>
                  <a:cubicBezTo>
                    <a:pt x="34682" y="36951"/>
                    <a:pt x="34666" y="36952"/>
                    <a:pt x="34650" y="36953"/>
                  </a:cubicBezTo>
                  <a:cubicBezTo>
                    <a:pt x="30114" y="37453"/>
                    <a:pt x="25518" y="37918"/>
                    <a:pt x="20934" y="38501"/>
                  </a:cubicBezTo>
                  <a:cubicBezTo>
                    <a:pt x="21113" y="37441"/>
                    <a:pt x="21779" y="36477"/>
                    <a:pt x="21946" y="35405"/>
                  </a:cubicBezTo>
                  <a:cubicBezTo>
                    <a:pt x="22029" y="34858"/>
                    <a:pt x="22017" y="34286"/>
                    <a:pt x="22029" y="33739"/>
                  </a:cubicBezTo>
                  <a:cubicBezTo>
                    <a:pt x="22029" y="33369"/>
                    <a:pt x="22029" y="32988"/>
                    <a:pt x="22041" y="32643"/>
                  </a:cubicBezTo>
                  <a:cubicBezTo>
                    <a:pt x="22006" y="32536"/>
                    <a:pt x="21982" y="32429"/>
                    <a:pt x="21958" y="32322"/>
                  </a:cubicBezTo>
                  <a:cubicBezTo>
                    <a:pt x="21982" y="32262"/>
                    <a:pt x="22017" y="32191"/>
                    <a:pt x="22029" y="32131"/>
                  </a:cubicBezTo>
                  <a:cubicBezTo>
                    <a:pt x="22065" y="32060"/>
                    <a:pt x="21982" y="32012"/>
                    <a:pt x="21922" y="32012"/>
                  </a:cubicBezTo>
                  <a:cubicBezTo>
                    <a:pt x="21946" y="31834"/>
                    <a:pt x="22017" y="31703"/>
                    <a:pt x="22137" y="31595"/>
                  </a:cubicBezTo>
                  <a:lnTo>
                    <a:pt x="22137" y="31595"/>
                  </a:lnTo>
                  <a:cubicBezTo>
                    <a:pt x="22137" y="31667"/>
                    <a:pt x="22125" y="31738"/>
                    <a:pt x="22125" y="31798"/>
                  </a:cubicBezTo>
                  <a:cubicBezTo>
                    <a:pt x="22125" y="31926"/>
                    <a:pt x="22231" y="32000"/>
                    <a:pt x="22334" y="32000"/>
                  </a:cubicBezTo>
                  <a:cubicBezTo>
                    <a:pt x="22414" y="32000"/>
                    <a:pt x="22492" y="31956"/>
                    <a:pt x="22518" y="31857"/>
                  </a:cubicBezTo>
                  <a:lnTo>
                    <a:pt x="22613" y="31464"/>
                  </a:lnTo>
                  <a:lnTo>
                    <a:pt x="22613" y="31643"/>
                  </a:lnTo>
                  <a:cubicBezTo>
                    <a:pt x="22613" y="31673"/>
                    <a:pt x="22640" y="31688"/>
                    <a:pt x="22666" y="31688"/>
                  </a:cubicBezTo>
                  <a:cubicBezTo>
                    <a:pt x="22693" y="31688"/>
                    <a:pt x="22720" y="31673"/>
                    <a:pt x="22720" y="31643"/>
                  </a:cubicBezTo>
                  <a:lnTo>
                    <a:pt x="22720" y="31441"/>
                  </a:lnTo>
                  <a:cubicBezTo>
                    <a:pt x="22720" y="31409"/>
                    <a:pt x="22697" y="31394"/>
                    <a:pt x="22673" y="31394"/>
                  </a:cubicBezTo>
                  <a:cubicBezTo>
                    <a:pt x="22652" y="31394"/>
                    <a:pt x="22630" y="31406"/>
                    <a:pt x="22625" y="31429"/>
                  </a:cubicBezTo>
                  <a:cubicBezTo>
                    <a:pt x="23994" y="25416"/>
                    <a:pt x="24958" y="19689"/>
                    <a:pt x="27482" y="13938"/>
                  </a:cubicBezTo>
                  <a:cubicBezTo>
                    <a:pt x="27542" y="13796"/>
                    <a:pt x="27447" y="13629"/>
                    <a:pt x="27328" y="13569"/>
                  </a:cubicBezTo>
                  <a:cubicBezTo>
                    <a:pt x="27792" y="13403"/>
                    <a:pt x="28054" y="13022"/>
                    <a:pt x="28113" y="12379"/>
                  </a:cubicBezTo>
                  <a:cubicBezTo>
                    <a:pt x="28198" y="12232"/>
                    <a:pt x="28087" y="12047"/>
                    <a:pt x="27928" y="12047"/>
                  </a:cubicBezTo>
                  <a:cubicBezTo>
                    <a:pt x="27907" y="12047"/>
                    <a:pt x="27886" y="12050"/>
                    <a:pt x="27863" y="12057"/>
                  </a:cubicBezTo>
                  <a:cubicBezTo>
                    <a:pt x="27840" y="12058"/>
                    <a:pt x="27817" y="12059"/>
                    <a:pt x="27795" y="12059"/>
                  </a:cubicBezTo>
                  <a:cubicBezTo>
                    <a:pt x="27366" y="12059"/>
                    <a:pt x="27399" y="11833"/>
                    <a:pt x="27863" y="11402"/>
                  </a:cubicBezTo>
                  <a:cubicBezTo>
                    <a:pt x="27904" y="11433"/>
                    <a:pt x="27951" y="11450"/>
                    <a:pt x="27996" y="11450"/>
                  </a:cubicBezTo>
                  <a:cubicBezTo>
                    <a:pt x="28057" y="11450"/>
                    <a:pt x="28115" y="11418"/>
                    <a:pt x="28149" y="11343"/>
                  </a:cubicBezTo>
                  <a:cubicBezTo>
                    <a:pt x="29602" y="8021"/>
                    <a:pt x="29840" y="3937"/>
                    <a:pt x="27959" y="746"/>
                  </a:cubicBezTo>
                  <a:cubicBezTo>
                    <a:pt x="28018" y="592"/>
                    <a:pt x="28054" y="449"/>
                    <a:pt x="28113" y="294"/>
                  </a:cubicBezTo>
                  <a:cubicBezTo>
                    <a:pt x="28176" y="129"/>
                    <a:pt x="28021" y="0"/>
                    <a:pt x="278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3584700" y="2761450"/>
              <a:ext cx="577725" cy="51075"/>
            </a:xfrm>
            <a:custGeom>
              <a:avLst/>
              <a:gdLst/>
              <a:ahLst/>
              <a:cxnLst/>
              <a:rect l="l" t="t" r="r" b="b"/>
              <a:pathLst>
                <a:path w="23109" h="2043" extrusionOk="0">
                  <a:moveTo>
                    <a:pt x="179" y="0"/>
                  </a:moveTo>
                  <a:cubicBezTo>
                    <a:pt x="0" y="0"/>
                    <a:pt x="18" y="277"/>
                    <a:pt x="201" y="311"/>
                  </a:cubicBezTo>
                  <a:cubicBezTo>
                    <a:pt x="7047" y="1182"/>
                    <a:pt x="14209" y="2043"/>
                    <a:pt x="21149" y="2043"/>
                  </a:cubicBezTo>
                  <a:cubicBezTo>
                    <a:pt x="21704" y="2043"/>
                    <a:pt x="22259" y="2037"/>
                    <a:pt x="22811" y="2026"/>
                  </a:cubicBezTo>
                  <a:cubicBezTo>
                    <a:pt x="23109" y="2002"/>
                    <a:pt x="23085" y="1609"/>
                    <a:pt x="22811" y="1561"/>
                  </a:cubicBezTo>
                  <a:cubicBezTo>
                    <a:pt x="15370" y="633"/>
                    <a:pt x="7702" y="442"/>
                    <a:pt x="201" y="2"/>
                  </a:cubicBezTo>
                  <a:cubicBezTo>
                    <a:pt x="194" y="1"/>
                    <a:pt x="1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4170400" y="2793300"/>
              <a:ext cx="22100" cy="12600"/>
            </a:xfrm>
            <a:custGeom>
              <a:avLst/>
              <a:gdLst/>
              <a:ahLst/>
              <a:cxnLst/>
              <a:rect l="l" t="t" r="r" b="b"/>
              <a:pathLst>
                <a:path w="884" h="504" extrusionOk="0">
                  <a:moveTo>
                    <a:pt x="295" y="0"/>
                  </a:moveTo>
                  <a:cubicBezTo>
                    <a:pt x="0" y="0"/>
                    <a:pt x="0" y="503"/>
                    <a:pt x="295" y="503"/>
                  </a:cubicBezTo>
                  <a:cubicBezTo>
                    <a:pt x="304" y="503"/>
                    <a:pt x="314" y="503"/>
                    <a:pt x="324" y="502"/>
                  </a:cubicBezTo>
                  <a:cubicBezTo>
                    <a:pt x="407" y="490"/>
                    <a:pt x="503" y="490"/>
                    <a:pt x="586" y="478"/>
                  </a:cubicBezTo>
                  <a:cubicBezTo>
                    <a:pt x="884" y="454"/>
                    <a:pt x="884" y="61"/>
                    <a:pt x="586" y="37"/>
                  </a:cubicBezTo>
                  <a:cubicBezTo>
                    <a:pt x="503" y="14"/>
                    <a:pt x="407" y="14"/>
                    <a:pt x="324" y="2"/>
                  </a:cubicBezTo>
                  <a:cubicBezTo>
                    <a:pt x="314" y="1"/>
                    <a:pt x="304"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4802975" y="3135050"/>
              <a:ext cx="2400" cy="1800"/>
            </a:xfrm>
            <a:custGeom>
              <a:avLst/>
              <a:gdLst/>
              <a:ahLst/>
              <a:cxnLst/>
              <a:rect l="l" t="t" r="r" b="b"/>
              <a:pathLst>
                <a:path w="96" h="72" extrusionOk="0">
                  <a:moveTo>
                    <a:pt x="48" y="0"/>
                  </a:moveTo>
                  <a:cubicBezTo>
                    <a:pt x="0" y="12"/>
                    <a:pt x="0" y="71"/>
                    <a:pt x="48" y="71"/>
                  </a:cubicBezTo>
                  <a:cubicBezTo>
                    <a:pt x="96" y="71"/>
                    <a:pt x="96"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4680025" y="2817150"/>
              <a:ext cx="5700" cy="4775"/>
            </a:xfrm>
            <a:custGeom>
              <a:avLst/>
              <a:gdLst/>
              <a:ahLst/>
              <a:cxnLst/>
              <a:rect l="l" t="t" r="r" b="b"/>
              <a:pathLst>
                <a:path w="228" h="191" extrusionOk="0">
                  <a:moveTo>
                    <a:pt x="108" y="0"/>
                  </a:moveTo>
                  <a:cubicBezTo>
                    <a:pt x="1" y="12"/>
                    <a:pt x="1" y="191"/>
                    <a:pt x="108" y="191"/>
                  </a:cubicBezTo>
                  <a:cubicBezTo>
                    <a:pt x="227" y="191"/>
                    <a:pt x="22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4280400" y="2872400"/>
              <a:ext cx="21825" cy="48850"/>
            </a:xfrm>
            <a:custGeom>
              <a:avLst/>
              <a:gdLst/>
              <a:ahLst/>
              <a:cxnLst/>
              <a:rect l="l" t="t" r="r" b="b"/>
              <a:pathLst>
                <a:path w="873" h="1954" extrusionOk="0">
                  <a:moveTo>
                    <a:pt x="225" y="0"/>
                  </a:moveTo>
                  <a:cubicBezTo>
                    <a:pt x="113" y="0"/>
                    <a:pt x="1" y="88"/>
                    <a:pt x="44" y="231"/>
                  </a:cubicBezTo>
                  <a:cubicBezTo>
                    <a:pt x="210" y="791"/>
                    <a:pt x="317" y="1374"/>
                    <a:pt x="591" y="1886"/>
                  </a:cubicBezTo>
                  <a:cubicBezTo>
                    <a:pt x="614" y="1932"/>
                    <a:pt x="663" y="1953"/>
                    <a:pt x="713" y="1953"/>
                  </a:cubicBezTo>
                  <a:cubicBezTo>
                    <a:pt x="791" y="1953"/>
                    <a:pt x="872" y="1902"/>
                    <a:pt x="865" y="1815"/>
                  </a:cubicBezTo>
                  <a:cubicBezTo>
                    <a:pt x="782" y="1231"/>
                    <a:pt x="579" y="683"/>
                    <a:pt x="401" y="124"/>
                  </a:cubicBezTo>
                  <a:cubicBezTo>
                    <a:pt x="372" y="39"/>
                    <a:pt x="299"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4710100" y="2747200"/>
              <a:ext cx="13425" cy="10425"/>
            </a:xfrm>
            <a:custGeom>
              <a:avLst/>
              <a:gdLst/>
              <a:ahLst/>
              <a:cxnLst/>
              <a:rect l="l" t="t" r="r" b="b"/>
              <a:pathLst>
                <a:path w="537" h="417" extrusionOk="0">
                  <a:moveTo>
                    <a:pt x="262" y="0"/>
                  </a:moveTo>
                  <a:cubicBezTo>
                    <a:pt x="1" y="0"/>
                    <a:pt x="1" y="417"/>
                    <a:pt x="262" y="417"/>
                  </a:cubicBezTo>
                  <a:cubicBezTo>
                    <a:pt x="536" y="417"/>
                    <a:pt x="536"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3963375" y="1930425"/>
              <a:ext cx="21775" cy="51650"/>
            </a:xfrm>
            <a:custGeom>
              <a:avLst/>
              <a:gdLst/>
              <a:ahLst/>
              <a:cxnLst/>
              <a:rect l="l" t="t" r="r" b="b"/>
              <a:pathLst>
                <a:path w="871" h="2066" extrusionOk="0">
                  <a:moveTo>
                    <a:pt x="203" y="1"/>
                  </a:moveTo>
                  <a:cubicBezTo>
                    <a:pt x="103" y="1"/>
                    <a:pt x="1" y="80"/>
                    <a:pt x="44" y="203"/>
                  </a:cubicBezTo>
                  <a:cubicBezTo>
                    <a:pt x="235" y="798"/>
                    <a:pt x="413" y="1394"/>
                    <a:pt x="628" y="1989"/>
                  </a:cubicBezTo>
                  <a:cubicBezTo>
                    <a:pt x="642" y="2042"/>
                    <a:pt x="688" y="2066"/>
                    <a:pt x="734" y="2066"/>
                  </a:cubicBezTo>
                  <a:cubicBezTo>
                    <a:pt x="802" y="2066"/>
                    <a:pt x="870" y="2014"/>
                    <a:pt x="842" y="1929"/>
                  </a:cubicBezTo>
                  <a:cubicBezTo>
                    <a:pt x="699" y="1310"/>
                    <a:pt x="521" y="715"/>
                    <a:pt x="354" y="108"/>
                  </a:cubicBezTo>
                  <a:cubicBezTo>
                    <a:pt x="331" y="33"/>
                    <a:pt x="267"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3990425" y="1905225"/>
              <a:ext cx="19450" cy="42700"/>
            </a:xfrm>
            <a:custGeom>
              <a:avLst/>
              <a:gdLst/>
              <a:ahLst/>
              <a:cxnLst/>
              <a:rect l="l" t="t" r="r" b="b"/>
              <a:pathLst>
                <a:path w="778" h="1708" extrusionOk="0">
                  <a:moveTo>
                    <a:pt x="102" y="1"/>
                  </a:moveTo>
                  <a:cubicBezTo>
                    <a:pt x="52" y="1"/>
                    <a:pt x="1" y="39"/>
                    <a:pt x="22" y="104"/>
                  </a:cubicBezTo>
                  <a:cubicBezTo>
                    <a:pt x="201" y="604"/>
                    <a:pt x="379" y="1116"/>
                    <a:pt x="558" y="1640"/>
                  </a:cubicBezTo>
                  <a:cubicBezTo>
                    <a:pt x="572" y="1687"/>
                    <a:pt x="612" y="1708"/>
                    <a:pt x="653" y="1708"/>
                  </a:cubicBezTo>
                  <a:cubicBezTo>
                    <a:pt x="715" y="1708"/>
                    <a:pt x="777" y="1659"/>
                    <a:pt x="748" y="1580"/>
                  </a:cubicBezTo>
                  <a:cubicBezTo>
                    <a:pt x="558" y="1068"/>
                    <a:pt x="379" y="568"/>
                    <a:pt x="177" y="56"/>
                  </a:cubicBezTo>
                  <a:cubicBezTo>
                    <a:pt x="167" y="18"/>
                    <a:pt x="135"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3958525" y="2306950"/>
              <a:ext cx="5975" cy="5100"/>
            </a:xfrm>
            <a:custGeom>
              <a:avLst/>
              <a:gdLst/>
              <a:ahLst/>
              <a:cxnLst/>
              <a:rect l="l" t="t" r="r" b="b"/>
              <a:pathLst>
                <a:path w="239" h="204" extrusionOk="0">
                  <a:moveTo>
                    <a:pt x="119" y="1"/>
                  </a:moveTo>
                  <a:cubicBezTo>
                    <a:pt x="0" y="1"/>
                    <a:pt x="0" y="203"/>
                    <a:pt x="119" y="203"/>
                  </a:cubicBezTo>
                  <a:cubicBezTo>
                    <a:pt x="238" y="203"/>
                    <a:pt x="238"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4028125" y="1867250"/>
              <a:ext cx="87800" cy="113250"/>
            </a:xfrm>
            <a:custGeom>
              <a:avLst/>
              <a:gdLst/>
              <a:ahLst/>
              <a:cxnLst/>
              <a:rect l="l" t="t" r="r" b="b"/>
              <a:pathLst>
                <a:path w="3512" h="4530" extrusionOk="0">
                  <a:moveTo>
                    <a:pt x="3255" y="1"/>
                  </a:moveTo>
                  <a:cubicBezTo>
                    <a:pt x="3202" y="1"/>
                    <a:pt x="3148" y="23"/>
                    <a:pt x="3110" y="75"/>
                  </a:cubicBezTo>
                  <a:cubicBezTo>
                    <a:pt x="2074" y="1480"/>
                    <a:pt x="979" y="2849"/>
                    <a:pt x="62" y="4302"/>
                  </a:cubicBezTo>
                  <a:cubicBezTo>
                    <a:pt x="0" y="4416"/>
                    <a:pt x="100" y="4529"/>
                    <a:pt x="200" y="4529"/>
                  </a:cubicBezTo>
                  <a:cubicBezTo>
                    <a:pt x="236" y="4529"/>
                    <a:pt x="272" y="4515"/>
                    <a:pt x="300" y="4480"/>
                  </a:cubicBezTo>
                  <a:cubicBezTo>
                    <a:pt x="1407" y="3135"/>
                    <a:pt x="2395" y="1670"/>
                    <a:pt x="3419" y="253"/>
                  </a:cubicBezTo>
                  <a:cubicBezTo>
                    <a:pt x="3512" y="127"/>
                    <a:pt x="3384" y="1"/>
                    <a:pt x="3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3896000" y="2230750"/>
              <a:ext cx="2125" cy="1825"/>
            </a:xfrm>
            <a:custGeom>
              <a:avLst/>
              <a:gdLst/>
              <a:ahLst/>
              <a:cxnLst/>
              <a:rect l="l" t="t" r="r" b="b"/>
              <a:pathLst>
                <a:path w="85" h="73" extrusionOk="0">
                  <a:moveTo>
                    <a:pt x="49" y="1"/>
                  </a:moveTo>
                  <a:cubicBezTo>
                    <a:pt x="1" y="1"/>
                    <a:pt x="1" y="72"/>
                    <a:pt x="49" y="72"/>
                  </a:cubicBezTo>
                  <a:cubicBezTo>
                    <a:pt x="84" y="72"/>
                    <a:pt x="84"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3423025" y="3226125"/>
              <a:ext cx="436100" cy="19075"/>
            </a:xfrm>
            <a:custGeom>
              <a:avLst/>
              <a:gdLst/>
              <a:ahLst/>
              <a:cxnLst/>
              <a:rect l="l" t="t" r="r" b="b"/>
              <a:pathLst>
                <a:path w="17444" h="763" extrusionOk="0">
                  <a:moveTo>
                    <a:pt x="15634" y="0"/>
                  </a:moveTo>
                  <a:cubicBezTo>
                    <a:pt x="10419" y="60"/>
                    <a:pt x="5216" y="179"/>
                    <a:pt x="1" y="358"/>
                  </a:cubicBezTo>
                  <a:cubicBezTo>
                    <a:pt x="5823" y="548"/>
                    <a:pt x="11621" y="679"/>
                    <a:pt x="17444" y="762"/>
                  </a:cubicBezTo>
                  <a:cubicBezTo>
                    <a:pt x="16836" y="548"/>
                    <a:pt x="16205" y="286"/>
                    <a:pt x="15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4103175" y="3221950"/>
              <a:ext cx="1064150" cy="25625"/>
            </a:xfrm>
            <a:custGeom>
              <a:avLst/>
              <a:gdLst/>
              <a:ahLst/>
              <a:cxnLst/>
              <a:rect l="l" t="t" r="r" b="b"/>
              <a:pathLst>
                <a:path w="42566" h="1025" extrusionOk="0">
                  <a:moveTo>
                    <a:pt x="10943" y="1"/>
                  </a:moveTo>
                  <a:cubicBezTo>
                    <a:pt x="8847" y="191"/>
                    <a:pt x="6728" y="370"/>
                    <a:pt x="4620" y="548"/>
                  </a:cubicBezTo>
                  <a:cubicBezTo>
                    <a:pt x="3084" y="727"/>
                    <a:pt x="1537" y="882"/>
                    <a:pt x="1" y="1001"/>
                  </a:cubicBezTo>
                  <a:cubicBezTo>
                    <a:pt x="2561" y="1013"/>
                    <a:pt x="5120" y="1013"/>
                    <a:pt x="7680" y="1025"/>
                  </a:cubicBezTo>
                  <a:cubicBezTo>
                    <a:pt x="13502" y="1013"/>
                    <a:pt x="19301" y="1001"/>
                    <a:pt x="25123" y="906"/>
                  </a:cubicBezTo>
                  <a:cubicBezTo>
                    <a:pt x="30945" y="846"/>
                    <a:pt x="36743" y="715"/>
                    <a:pt x="42566" y="513"/>
                  </a:cubicBezTo>
                  <a:cubicBezTo>
                    <a:pt x="36743" y="310"/>
                    <a:pt x="30945" y="179"/>
                    <a:pt x="25123" y="108"/>
                  </a:cubicBezTo>
                  <a:cubicBezTo>
                    <a:pt x="20396" y="48"/>
                    <a:pt x="15657" y="13"/>
                    <a:pt x="10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4391300" y="3197250"/>
              <a:ext cx="786450" cy="23825"/>
            </a:xfrm>
            <a:custGeom>
              <a:avLst/>
              <a:gdLst/>
              <a:ahLst/>
              <a:cxnLst/>
              <a:rect l="l" t="t" r="r" b="b"/>
              <a:pathLst>
                <a:path w="31458" h="953" extrusionOk="0">
                  <a:moveTo>
                    <a:pt x="8478" y="0"/>
                  </a:moveTo>
                  <a:cubicBezTo>
                    <a:pt x="5668" y="381"/>
                    <a:pt x="2835" y="691"/>
                    <a:pt x="1" y="953"/>
                  </a:cubicBezTo>
                  <a:cubicBezTo>
                    <a:pt x="2918" y="941"/>
                    <a:pt x="5811" y="929"/>
                    <a:pt x="8716" y="893"/>
                  </a:cubicBezTo>
                  <a:cubicBezTo>
                    <a:pt x="10383" y="882"/>
                    <a:pt x="13443" y="858"/>
                    <a:pt x="15098" y="822"/>
                  </a:cubicBezTo>
                  <a:cubicBezTo>
                    <a:pt x="20551" y="751"/>
                    <a:pt x="26016" y="631"/>
                    <a:pt x="31457" y="453"/>
                  </a:cubicBezTo>
                  <a:cubicBezTo>
                    <a:pt x="26016" y="262"/>
                    <a:pt x="20551" y="143"/>
                    <a:pt x="15098" y="84"/>
                  </a:cubicBezTo>
                  <a:cubicBezTo>
                    <a:pt x="13431" y="48"/>
                    <a:pt x="10371" y="24"/>
                    <a:pt x="8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3401900" y="3199925"/>
              <a:ext cx="395025" cy="17875"/>
            </a:xfrm>
            <a:custGeom>
              <a:avLst/>
              <a:gdLst/>
              <a:ahLst/>
              <a:cxnLst/>
              <a:rect l="l" t="t" r="r" b="b"/>
              <a:pathLst>
                <a:path w="15801" h="715" extrusionOk="0">
                  <a:moveTo>
                    <a:pt x="14288" y="1"/>
                  </a:moveTo>
                  <a:cubicBezTo>
                    <a:pt x="9526" y="84"/>
                    <a:pt x="4763" y="179"/>
                    <a:pt x="1" y="346"/>
                  </a:cubicBezTo>
                  <a:cubicBezTo>
                    <a:pt x="5263" y="524"/>
                    <a:pt x="10538" y="644"/>
                    <a:pt x="15800" y="715"/>
                  </a:cubicBezTo>
                  <a:cubicBezTo>
                    <a:pt x="15372" y="513"/>
                    <a:pt x="14967" y="298"/>
                    <a:pt x="14598" y="155"/>
                  </a:cubicBezTo>
                  <a:cubicBezTo>
                    <a:pt x="14514" y="96"/>
                    <a:pt x="14407" y="48"/>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381075" y="3174325"/>
              <a:ext cx="356300" cy="16400"/>
            </a:xfrm>
            <a:custGeom>
              <a:avLst/>
              <a:gdLst/>
              <a:ahLst/>
              <a:cxnLst/>
              <a:rect l="l" t="t" r="r" b="b"/>
              <a:pathLst>
                <a:path w="14252" h="656" extrusionOk="0">
                  <a:moveTo>
                    <a:pt x="12823" y="1"/>
                  </a:moveTo>
                  <a:cubicBezTo>
                    <a:pt x="8537" y="72"/>
                    <a:pt x="4274" y="167"/>
                    <a:pt x="0" y="310"/>
                  </a:cubicBezTo>
                  <a:cubicBezTo>
                    <a:pt x="4751" y="477"/>
                    <a:pt x="9513" y="584"/>
                    <a:pt x="14252" y="656"/>
                  </a:cubicBezTo>
                  <a:cubicBezTo>
                    <a:pt x="13776" y="453"/>
                    <a:pt x="13299" y="227"/>
                    <a:pt x="12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4631825" y="3172250"/>
              <a:ext cx="556925" cy="20850"/>
            </a:xfrm>
            <a:custGeom>
              <a:avLst/>
              <a:gdLst/>
              <a:ahLst/>
              <a:cxnLst/>
              <a:rect l="l" t="t" r="r" b="b"/>
              <a:pathLst>
                <a:path w="22277" h="834" extrusionOk="0">
                  <a:moveTo>
                    <a:pt x="5132" y="0"/>
                  </a:moveTo>
                  <a:cubicBezTo>
                    <a:pt x="4620" y="84"/>
                    <a:pt x="4084" y="191"/>
                    <a:pt x="3560" y="274"/>
                  </a:cubicBezTo>
                  <a:cubicBezTo>
                    <a:pt x="3548" y="393"/>
                    <a:pt x="3524" y="512"/>
                    <a:pt x="3513" y="619"/>
                  </a:cubicBezTo>
                  <a:cubicBezTo>
                    <a:pt x="3502" y="691"/>
                    <a:pt x="3446" y="723"/>
                    <a:pt x="3385" y="723"/>
                  </a:cubicBezTo>
                  <a:cubicBezTo>
                    <a:pt x="3304" y="723"/>
                    <a:pt x="3215" y="667"/>
                    <a:pt x="3215" y="572"/>
                  </a:cubicBezTo>
                  <a:cubicBezTo>
                    <a:pt x="3215" y="500"/>
                    <a:pt x="3227" y="417"/>
                    <a:pt x="3227" y="334"/>
                  </a:cubicBezTo>
                  <a:lnTo>
                    <a:pt x="3227" y="334"/>
                  </a:lnTo>
                  <a:cubicBezTo>
                    <a:pt x="2155" y="512"/>
                    <a:pt x="1072" y="679"/>
                    <a:pt x="0" y="834"/>
                  </a:cubicBezTo>
                  <a:lnTo>
                    <a:pt x="48" y="834"/>
                  </a:lnTo>
                  <a:cubicBezTo>
                    <a:pt x="1429" y="810"/>
                    <a:pt x="5632" y="774"/>
                    <a:pt x="7013" y="739"/>
                  </a:cubicBezTo>
                  <a:cubicBezTo>
                    <a:pt x="12097" y="667"/>
                    <a:pt x="17193" y="560"/>
                    <a:pt x="22277" y="381"/>
                  </a:cubicBezTo>
                  <a:cubicBezTo>
                    <a:pt x="17193" y="203"/>
                    <a:pt x="12097" y="96"/>
                    <a:pt x="7013" y="24"/>
                  </a:cubicBezTo>
                  <a:cubicBezTo>
                    <a:pt x="6596" y="24"/>
                    <a:pt x="5906" y="12"/>
                    <a:pt x="5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3359925" y="3148725"/>
              <a:ext cx="318825" cy="14925"/>
            </a:xfrm>
            <a:custGeom>
              <a:avLst/>
              <a:gdLst/>
              <a:ahLst/>
              <a:cxnLst/>
              <a:rect l="l" t="t" r="r" b="b"/>
              <a:pathLst>
                <a:path w="12753" h="597" extrusionOk="0">
                  <a:moveTo>
                    <a:pt x="11562" y="1"/>
                  </a:moveTo>
                  <a:cubicBezTo>
                    <a:pt x="7704" y="60"/>
                    <a:pt x="3846" y="144"/>
                    <a:pt x="1" y="286"/>
                  </a:cubicBezTo>
                  <a:cubicBezTo>
                    <a:pt x="4251" y="429"/>
                    <a:pt x="8490" y="525"/>
                    <a:pt x="12752" y="596"/>
                  </a:cubicBezTo>
                  <a:cubicBezTo>
                    <a:pt x="12348" y="406"/>
                    <a:pt x="11967" y="203"/>
                    <a:pt x="11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4801475" y="3147550"/>
              <a:ext cx="398000" cy="16675"/>
            </a:xfrm>
            <a:custGeom>
              <a:avLst/>
              <a:gdLst/>
              <a:ahLst/>
              <a:cxnLst/>
              <a:rect l="l" t="t" r="r" b="b"/>
              <a:pathLst>
                <a:path w="15920" h="667" extrusionOk="0">
                  <a:moveTo>
                    <a:pt x="3144" y="0"/>
                  </a:moveTo>
                  <a:cubicBezTo>
                    <a:pt x="2096" y="238"/>
                    <a:pt x="1048" y="464"/>
                    <a:pt x="1" y="667"/>
                  </a:cubicBezTo>
                  <a:cubicBezTo>
                    <a:pt x="775" y="667"/>
                    <a:pt x="1418" y="667"/>
                    <a:pt x="1727" y="655"/>
                  </a:cubicBezTo>
                  <a:cubicBezTo>
                    <a:pt x="6466" y="584"/>
                    <a:pt x="11181" y="476"/>
                    <a:pt x="15919" y="310"/>
                  </a:cubicBezTo>
                  <a:cubicBezTo>
                    <a:pt x="11657" y="167"/>
                    <a:pt x="7395" y="72"/>
                    <a:pt x="3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38500" y="3122525"/>
              <a:ext cx="286675" cy="14025"/>
            </a:xfrm>
            <a:custGeom>
              <a:avLst/>
              <a:gdLst/>
              <a:ahLst/>
              <a:cxnLst/>
              <a:rect l="l" t="t" r="r" b="b"/>
              <a:pathLst>
                <a:path w="11467" h="561" extrusionOk="0">
                  <a:moveTo>
                    <a:pt x="10502" y="1"/>
                  </a:moveTo>
                  <a:cubicBezTo>
                    <a:pt x="7013" y="84"/>
                    <a:pt x="3513" y="156"/>
                    <a:pt x="1" y="275"/>
                  </a:cubicBezTo>
                  <a:cubicBezTo>
                    <a:pt x="3834" y="406"/>
                    <a:pt x="7656" y="477"/>
                    <a:pt x="11466" y="561"/>
                  </a:cubicBezTo>
                  <a:cubicBezTo>
                    <a:pt x="11133" y="370"/>
                    <a:pt x="10823" y="203"/>
                    <a:pt x="10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4933050" y="3123125"/>
              <a:ext cx="276850" cy="13425"/>
            </a:xfrm>
            <a:custGeom>
              <a:avLst/>
              <a:gdLst/>
              <a:ahLst/>
              <a:cxnLst/>
              <a:rect l="l" t="t" r="r" b="b"/>
              <a:pathLst>
                <a:path w="11074" h="537" extrusionOk="0">
                  <a:moveTo>
                    <a:pt x="381" y="1"/>
                  </a:moveTo>
                  <a:lnTo>
                    <a:pt x="381" y="1"/>
                  </a:lnTo>
                  <a:cubicBezTo>
                    <a:pt x="453" y="156"/>
                    <a:pt x="393" y="394"/>
                    <a:pt x="143" y="453"/>
                  </a:cubicBezTo>
                  <a:cubicBezTo>
                    <a:pt x="107" y="477"/>
                    <a:pt x="72" y="477"/>
                    <a:pt x="36" y="489"/>
                  </a:cubicBezTo>
                  <a:lnTo>
                    <a:pt x="0" y="537"/>
                  </a:lnTo>
                  <a:cubicBezTo>
                    <a:pt x="3679" y="453"/>
                    <a:pt x="7382" y="382"/>
                    <a:pt x="11073" y="263"/>
                  </a:cubicBezTo>
                  <a:cubicBezTo>
                    <a:pt x="7513" y="144"/>
                    <a:pt x="3941" y="72"/>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17675" y="3096650"/>
              <a:ext cx="261350" cy="12525"/>
            </a:xfrm>
            <a:custGeom>
              <a:avLst/>
              <a:gdLst/>
              <a:ahLst/>
              <a:cxnLst/>
              <a:rect l="l" t="t" r="r" b="b"/>
              <a:pathLst>
                <a:path w="10454" h="501" extrusionOk="0">
                  <a:moveTo>
                    <a:pt x="9644" y="0"/>
                  </a:moveTo>
                  <a:cubicBezTo>
                    <a:pt x="6429" y="72"/>
                    <a:pt x="3215" y="131"/>
                    <a:pt x="0" y="250"/>
                  </a:cubicBezTo>
                  <a:cubicBezTo>
                    <a:pt x="3489" y="369"/>
                    <a:pt x="6965" y="441"/>
                    <a:pt x="10454" y="500"/>
                  </a:cubicBezTo>
                  <a:cubicBezTo>
                    <a:pt x="10180" y="345"/>
                    <a:pt x="9918" y="179"/>
                    <a:pt x="9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4944950" y="3096350"/>
              <a:ext cx="275650" cy="13425"/>
            </a:xfrm>
            <a:custGeom>
              <a:avLst/>
              <a:gdLst/>
              <a:ahLst/>
              <a:cxnLst/>
              <a:rect l="l" t="t" r="r" b="b"/>
              <a:pathLst>
                <a:path w="11026" h="537" extrusionOk="0">
                  <a:moveTo>
                    <a:pt x="262" y="0"/>
                  </a:moveTo>
                  <a:cubicBezTo>
                    <a:pt x="179" y="191"/>
                    <a:pt x="84" y="369"/>
                    <a:pt x="1" y="536"/>
                  </a:cubicBezTo>
                  <a:cubicBezTo>
                    <a:pt x="3691" y="453"/>
                    <a:pt x="7359" y="381"/>
                    <a:pt x="11026" y="262"/>
                  </a:cubicBezTo>
                  <a:cubicBezTo>
                    <a:pt x="7442" y="143"/>
                    <a:pt x="3846" y="72"/>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4957450" y="3069850"/>
              <a:ext cx="273875" cy="13425"/>
            </a:xfrm>
            <a:custGeom>
              <a:avLst/>
              <a:gdLst/>
              <a:ahLst/>
              <a:cxnLst/>
              <a:rect l="l" t="t" r="r" b="b"/>
              <a:pathLst>
                <a:path w="10955" h="537" extrusionOk="0">
                  <a:moveTo>
                    <a:pt x="215" y="1"/>
                  </a:moveTo>
                  <a:cubicBezTo>
                    <a:pt x="132" y="179"/>
                    <a:pt x="72" y="370"/>
                    <a:pt x="1" y="536"/>
                  </a:cubicBezTo>
                  <a:lnTo>
                    <a:pt x="24" y="536"/>
                  </a:lnTo>
                  <a:cubicBezTo>
                    <a:pt x="3680" y="441"/>
                    <a:pt x="7311" y="382"/>
                    <a:pt x="10954" y="263"/>
                  </a:cubicBezTo>
                  <a:cubicBezTo>
                    <a:pt x="7371" y="143"/>
                    <a:pt x="3787" y="72"/>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296525" y="3070450"/>
              <a:ext cx="241425" cy="11925"/>
            </a:xfrm>
            <a:custGeom>
              <a:avLst/>
              <a:gdLst/>
              <a:ahLst/>
              <a:cxnLst/>
              <a:rect l="l" t="t" r="r" b="b"/>
              <a:pathLst>
                <a:path w="9657" h="477" extrusionOk="0">
                  <a:moveTo>
                    <a:pt x="8990" y="0"/>
                  </a:moveTo>
                  <a:cubicBezTo>
                    <a:pt x="6001" y="84"/>
                    <a:pt x="2989" y="143"/>
                    <a:pt x="1" y="239"/>
                  </a:cubicBezTo>
                  <a:cubicBezTo>
                    <a:pt x="3215" y="358"/>
                    <a:pt x="6442" y="417"/>
                    <a:pt x="9657" y="477"/>
                  </a:cubicBezTo>
                  <a:cubicBezTo>
                    <a:pt x="9442" y="310"/>
                    <a:pt x="9216" y="167"/>
                    <a:pt x="8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3275400" y="3044550"/>
              <a:ext cx="226825" cy="11625"/>
            </a:xfrm>
            <a:custGeom>
              <a:avLst/>
              <a:gdLst/>
              <a:ahLst/>
              <a:cxnLst/>
              <a:rect l="l" t="t" r="r" b="b"/>
              <a:pathLst>
                <a:path w="9073" h="465" extrusionOk="0">
                  <a:moveTo>
                    <a:pt x="8573" y="1"/>
                  </a:moveTo>
                  <a:cubicBezTo>
                    <a:pt x="5715" y="72"/>
                    <a:pt x="2858" y="120"/>
                    <a:pt x="0" y="227"/>
                  </a:cubicBezTo>
                  <a:cubicBezTo>
                    <a:pt x="3013" y="322"/>
                    <a:pt x="6061" y="382"/>
                    <a:pt x="9073" y="465"/>
                  </a:cubicBezTo>
                  <a:cubicBezTo>
                    <a:pt x="8918" y="346"/>
                    <a:pt x="8751" y="227"/>
                    <a:pt x="8597" y="84"/>
                  </a:cubicBezTo>
                  <a:cubicBezTo>
                    <a:pt x="8585" y="60"/>
                    <a:pt x="8573" y="24"/>
                    <a:pt x="8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4967575" y="3043350"/>
              <a:ext cx="274450" cy="13425"/>
            </a:xfrm>
            <a:custGeom>
              <a:avLst/>
              <a:gdLst/>
              <a:ahLst/>
              <a:cxnLst/>
              <a:rect l="l" t="t" r="r" b="b"/>
              <a:pathLst>
                <a:path w="10978" h="537" extrusionOk="0">
                  <a:moveTo>
                    <a:pt x="167" y="1"/>
                  </a:moveTo>
                  <a:cubicBezTo>
                    <a:pt x="108" y="180"/>
                    <a:pt x="48" y="358"/>
                    <a:pt x="0" y="537"/>
                  </a:cubicBezTo>
                  <a:lnTo>
                    <a:pt x="1143" y="525"/>
                  </a:lnTo>
                  <a:cubicBezTo>
                    <a:pt x="4418" y="430"/>
                    <a:pt x="7692" y="394"/>
                    <a:pt x="10978" y="263"/>
                  </a:cubicBezTo>
                  <a:cubicBezTo>
                    <a:pt x="7704" y="156"/>
                    <a:pt x="4430" y="108"/>
                    <a:pt x="1143" y="13"/>
                  </a:cubicBez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519175" y="3043650"/>
              <a:ext cx="625" cy="475"/>
            </a:xfrm>
            <a:custGeom>
              <a:avLst/>
              <a:gdLst/>
              <a:ahLst/>
              <a:cxnLst/>
              <a:rect l="l" t="t" r="r" b="b"/>
              <a:pathLst>
                <a:path w="25" h="19" extrusionOk="0">
                  <a:moveTo>
                    <a:pt x="1" y="1"/>
                  </a:moveTo>
                  <a:cubicBezTo>
                    <a:pt x="7" y="13"/>
                    <a:pt x="13" y="19"/>
                    <a:pt x="17" y="19"/>
                  </a:cubicBezTo>
                  <a:cubicBezTo>
                    <a:pt x="21" y="19"/>
                    <a:pt x="24" y="13"/>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28"/>
          <p:cNvGrpSpPr/>
          <p:nvPr/>
        </p:nvGrpSpPr>
        <p:grpSpPr>
          <a:xfrm rot="-1985458">
            <a:off x="-512319" y="-1004653"/>
            <a:ext cx="3236603" cy="2992665"/>
            <a:chOff x="2483025" y="1774950"/>
            <a:chExt cx="1815750" cy="1678900"/>
          </a:xfrm>
        </p:grpSpPr>
        <p:sp>
          <p:nvSpPr>
            <p:cNvPr id="253" name="Google Shape;253;p28"/>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61767E19-8B61-458D-88F6-E69C9CFC0BDB}"/>
              </a:ext>
            </a:extLst>
          </p:cNvPr>
          <p:cNvSpPr>
            <a:spLocks noChangeArrowheads="1"/>
          </p:cNvSpPr>
          <p:nvPr/>
        </p:nvSpPr>
        <p:spPr bwMode="auto">
          <a:xfrm>
            <a:off x="1469902" y="630892"/>
            <a:ext cx="6262255" cy="74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lnSpc>
                <a:spcPct val="107000"/>
              </a:lnSpc>
              <a:spcAft>
                <a:spcPts val="600"/>
              </a:spcAft>
            </a:pPr>
            <a:r>
              <a:rPr lang="en-US" altLang="en-US" sz="2000" b="1" dirty="0" err="1">
                <a:solidFill>
                  <a:schemeClr val="accent2">
                    <a:lumMod val="75000"/>
                  </a:schemeClr>
                </a:solidFill>
                <a:latin typeface="Merriweather"/>
              </a:rPr>
              <a:t>Bản</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chất</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của</a:t>
            </a:r>
            <a:r>
              <a:rPr lang="en-US" altLang="en-US" sz="2000" b="1" dirty="0">
                <a:solidFill>
                  <a:schemeClr val="accent2">
                    <a:lumMod val="75000"/>
                  </a:schemeClr>
                </a:solidFill>
                <a:latin typeface="Merriweather"/>
              </a:rPr>
              <a:t> con </a:t>
            </a:r>
            <a:r>
              <a:rPr lang="en-US" altLang="en-US" sz="2000" b="1" dirty="0" err="1">
                <a:solidFill>
                  <a:schemeClr val="accent2">
                    <a:lumMod val="75000"/>
                  </a:schemeClr>
                </a:solidFill>
                <a:latin typeface="Merriweather"/>
              </a:rPr>
              <a:t>người</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mang</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tính</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xã</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hội</a:t>
            </a:r>
            <a:endParaRPr lang="en-US" altLang="en-US" sz="2000" b="1" dirty="0">
              <a:solidFill>
                <a:schemeClr val="accent2">
                  <a:lumMod val="75000"/>
                </a:schemeClr>
              </a:solidFill>
              <a:latin typeface="Merriweath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073" name="Picture 2">
            <a:extLst>
              <a:ext uri="{FF2B5EF4-FFF2-40B4-BE49-F238E27FC236}">
                <a16:creationId xmlns:a16="http://schemas.microsoft.com/office/drawing/2014/main" id="{2C4509CD-BA48-430E-906E-98A822CCD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1030" y="1636775"/>
            <a:ext cx="4034970" cy="22893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B6317E7D-6BC3-4FD4-AFA2-EFFA8511FBF4}"/>
              </a:ext>
            </a:extLst>
          </p:cNvPr>
          <p:cNvSpPr>
            <a:spLocks noChangeArrowheads="1"/>
          </p:cNvSpPr>
          <p:nvPr/>
        </p:nvSpPr>
        <p:spPr bwMode="auto">
          <a:xfrm>
            <a:off x="136072" y="1621588"/>
            <a:ext cx="44069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ClrTx/>
            </a:pPr>
            <a:r>
              <a:rPr lang="en-US" altLang="en-US" dirty="0">
                <a:solidFill>
                  <a:schemeClr val="bg2"/>
                </a:solidFill>
                <a:latin typeface="Merriweather"/>
              </a:rPr>
              <a:t>- </a:t>
            </a:r>
            <a:r>
              <a:rPr lang="en-US" altLang="en-US" dirty="0" err="1">
                <a:solidFill>
                  <a:schemeClr val="bg2"/>
                </a:solidFill>
                <a:latin typeface="Merriweather"/>
              </a:rPr>
              <a:t>Để</a:t>
            </a:r>
            <a:r>
              <a:rPr lang="en-US" altLang="en-US" dirty="0">
                <a:solidFill>
                  <a:schemeClr val="bg2"/>
                </a:solidFill>
                <a:latin typeface="Merriweather"/>
              </a:rPr>
              <a:t> </a:t>
            </a:r>
            <a:r>
              <a:rPr lang="en-US" altLang="en-US" dirty="0" err="1">
                <a:solidFill>
                  <a:schemeClr val="bg2"/>
                </a:solidFill>
                <a:latin typeface="Merriweather"/>
              </a:rPr>
              <a:t>tồn</a:t>
            </a:r>
            <a:r>
              <a:rPr lang="en-US" altLang="en-US" dirty="0">
                <a:solidFill>
                  <a:schemeClr val="bg2"/>
                </a:solidFill>
                <a:latin typeface="Merriweather"/>
              </a:rPr>
              <a:t> </a:t>
            </a:r>
            <a:r>
              <a:rPr lang="en-US" altLang="en-US" dirty="0" err="1">
                <a:solidFill>
                  <a:schemeClr val="bg2"/>
                </a:solidFill>
                <a:latin typeface="Merriweather"/>
              </a:rPr>
              <a:t>tại</a:t>
            </a:r>
            <a:r>
              <a:rPr lang="en-US" altLang="en-US" dirty="0">
                <a:solidFill>
                  <a:schemeClr val="bg2"/>
                </a:solidFill>
                <a:latin typeface="Merriweather"/>
              </a:rPr>
              <a:t>, con </a:t>
            </a:r>
            <a:r>
              <a:rPr lang="en-US" altLang="en-US" dirty="0" err="1">
                <a:solidFill>
                  <a:schemeClr val="bg2"/>
                </a:solidFill>
                <a:latin typeface="Merriweather"/>
              </a:rPr>
              <a:t>người</a:t>
            </a:r>
            <a:r>
              <a:rPr lang="en-US" altLang="en-US" dirty="0">
                <a:solidFill>
                  <a:schemeClr val="bg2"/>
                </a:solidFill>
                <a:latin typeface="Merriweather"/>
              </a:rPr>
              <a:t> </a:t>
            </a:r>
            <a:r>
              <a:rPr lang="en-US" altLang="en-US" dirty="0" err="1">
                <a:solidFill>
                  <a:schemeClr val="bg2"/>
                </a:solidFill>
                <a:latin typeface="Merriweather"/>
              </a:rPr>
              <a:t>buộc</a:t>
            </a:r>
            <a:r>
              <a:rPr lang="en-US" altLang="en-US" dirty="0">
                <a:solidFill>
                  <a:schemeClr val="bg2"/>
                </a:solidFill>
                <a:latin typeface="Merriweather"/>
              </a:rPr>
              <a:t> </a:t>
            </a:r>
            <a:r>
              <a:rPr lang="en-US" altLang="en-US" dirty="0" err="1">
                <a:solidFill>
                  <a:schemeClr val="bg2"/>
                </a:solidFill>
                <a:latin typeface="Merriweather"/>
              </a:rPr>
              <a:t>phải</a:t>
            </a:r>
            <a:r>
              <a:rPr lang="en-US" altLang="en-US" dirty="0">
                <a:solidFill>
                  <a:schemeClr val="bg2"/>
                </a:solidFill>
                <a:latin typeface="Merriweather"/>
              </a:rPr>
              <a:t> </a:t>
            </a:r>
            <a:r>
              <a:rPr lang="en-US" altLang="en-US" dirty="0" err="1">
                <a:solidFill>
                  <a:schemeClr val="bg2"/>
                </a:solidFill>
                <a:latin typeface="Merriweather"/>
              </a:rPr>
              <a:t>lao</a:t>
            </a:r>
            <a:r>
              <a:rPr lang="en-US" altLang="en-US" dirty="0">
                <a:solidFill>
                  <a:schemeClr val="bg2"/>
                </a:solidFill>
                <a:latin typeface="Merriweather"/>
              </a:rPr>
              <a:t> </a:t>
            </a:r>
            <a:r>
              <a:rPr lang="en-US" altLang="en-US" dirty="0" err="1">
                <a:solidFill>
                  <a:schemeClr val="bg2"/>
                </a:solidFill>
                <a:latin typeface="Merriweather"/>
              </a:rPr>
              <a:t>động</a:t>
            </a:r>
            <a:r>
              <a:rPr lang="en-US" altLang="en-US" dirty="0">
                <a:solidFill>
                  <a:schemeClr val="bg2"/>
                </a:solidFill>
                <a:latin typeface="Merriweather"/>
              </a:rPr>
              <a:t> </a:t>
            </a:r>
            <a:r>
              <a:rPr lang="en-US" altLang="en-US" dirty="0" err="1">
                <a:solidFill>
                  <a:schemeClr val="bg2"/>
                </a:solidFill>
                <a:latin typeface="Merriweather"/>
              </a:rPr>
              <a:t>sản</a:t>
            </a:r>
            <a:r>
              <a:rPr lang="en-US" altLang="en-US" dirty="0">
                <a:solidFill>
                  <a:schemeClr val="bg2"/>
                </a:solidFill>
                <a:latin typeface="Merriweather"/>
              </a:rPr>
              <a:t> </a:t>
            </a:r>
            <a:r>
              <a:rPr lang="en-US" altLang="en-US" dirty="0" err="1">
                <a:solidFill>
                  <a:schemeClr val="bg2"/>
                </a:solidFill>
                <a:latin typeface="Merriweather"/>
              </a:rPr>
              <a:t>xuất</a:t>
            </a:r>
            <a:r>
              <a:rPr lang="en-US" altLang="en-US" dirty="0">
                <a:solidFill>
                  <a:schemeClr val="bg2"/>
                </a:solidFill>
                <a:latin typeface="Merriweather"/>
              </a:rPr>
              <a:t>. </a:t>
            </a:r>
            <a:r>
              <a:rPr lang="en-US" altLang="en-US" dirty="0" err="1">
                <a:solidFill>
                  <a:schemeClr val="bg2"/>
                </a:solidFill>
                <a:latin typeface="Merriweather"/>
              </a:rPr>
              <a:t>Trong</a:t>
            </a:r>
            <a:r>
              <a:rPr lang="en-US" altLang="en-US" dirty="0">
                <a:solidFill>
                  <a:schemeClr val="bg2"/>
                </a:solidFill>
                <a:latin typeface="Merriweather"/>
              </a:rPr>
              <a:t> </a:t>
            </a:r>
            <a:r>
              <a:rPr lang="en-US" altLang="en-US" dirty="0" err="1">
                <a:solidFill>
                  <a:schemeClr val="bg2"/>
                </a:solidFill>
                <a:latin typeface="Merriweather"/>
              </a:rPr>
              <a:t>quá</a:t>
            </a:r>
            <a:r>
              <a:rPr lang="en-US" altLang="en-US" dirty="0">
                <a:solidFill>
                  <a:schemeClr val="bg2"/>
                </a:solidFill>
                <a:latin typeface="Merriweather"/>
              </a:rPr>
              <a:t> </a:t>
            </a:r>
            <a:r>
              <a:rPr lang="en-US" altLang="en-US" dirty="0" err="1">
                <a:solidFill>
                  <a:schemeClr val="bg2"/>
                </a:solidFill>
                <a:latin typeface="Merriweather"/>
              </a:rPr>
              <a:t>trình</a:t>
            </a:r>
            <a:r>
              <a:rPr lang="en-US" altLang="en-US" dirty="0">
                <a:solidFill>
                  <a:schemeClr val="bg2"/>
                </a:solidFill>
                <a:latin typeface="Merriweather"/>
              </a:rPr>
              <a:t> </a:t>
            </a:r>
            <a:r>
              <a:rPr lang="en-US" altLang="en-US" dirty="0" err="1">
                <a:solidFill>
                  <a:schemeClr val="bg2"/>
                </a:solidFill>
                <a:latin typeface="Merriweather"/>
              </a:rPr>
              <a:t>lao</a:t>
            </a:r>
            <a:r>
              <a:rPr lang="en-US" altLang="en-US" dirty="0">
                <a:solidFill>
                  <a:schemeClr val="bg2"/>
                </a:solidFill>
                <a:latin typeface="Merriweather"/>
              </a:rPr>
              <a:t> </a:t>
            </a:r>
            <a:r>
              <a:rPr lang="en-US" altLang="en-US" dirty="0" err="1">
                <a:solidFill>
                  <a:schemeClr val="bg2"/>
                </a:solidFill>
                <a:latin typeface="Merriweather"/>
              </a:rPr>
              <a:t>động</a:t>
            </a:r>
            <a:r>
              <a:rPr lang="en-US" altLang="en-US" dirty="0">
                <a:solidFill>
                  <a:schemeClr val="bg2"/>
                </a:solidFill>
                <a:latin typeface="Merriweather"/>
              </a:rPr>
              <a:t> </a:t>
            </a:r>
            <a:r>
              <a:rPr lang="en-US" altLang="en-US" dirty="0" err="1">
                <a:solidFill>
                  <a:schemeClr val="bg2"/>
                </a:solidFill>
                <a:latin typeface="Merriweather"/>
              </a:rPr>
              <a:t>sản</a:t>
            </a:r>
            <a:r>
              <a:rPr lang="en-US" altLang="en-US" dirty="0">
                <a:solidFill>
                  <a:schemeClr val="bg2"/>
                </a:solidFill>
                <a:latin typeface="Merriweather"/>
              </a:rPr>
              <a:t> </a:t>
            </a:r>
            <a:r>
              <a:rPr lang="en-US" altLang="en-US" dirty="0" err="1">
                <a:solidFill>
                  <a:schemeClr val="bg2"/>
                </a:solidFill>
                <a:latin typeface="Merriweather"/>
              </a:rPr>
              <a:t>xuất</a:t>
            </a:r>
            <a:r>
              <a:rPr lang="en-US" altLang="en-US" dirty="0">
                <a:solidFill>
                  <a:schemeClr val="bg2"/>
                </a:solidFill>
                <a:latin typeface="Merriweather"/>
              </a:rPr>
              <a:t>, con </a:t>
            </a:r>
            <a:r>
              <a:rPr lang="en-US" altLang="en-US" dirty="0" err="1">
                <a:solidFill>
                  <a:schemeClr val="bg2"/>
                </a:solidFill>
                <a:latin typeface="Merriweather"/>
              </a:rPr>
              <a:t>người</a:t>
            </a:r>
            <a:r>
              <a:rPr lang="en-US" altLang="en-US" dirty="0">
                <a:solidFill>
                  <a:schemeClr val="bg2"/>
                </a:solidFill>
                <a:latin typeface="Merriweather"/>
              </a:rPr>
              <a:t> </a:t>
            </a:r>
            <a:r>
              <a:rPr lang="en-US" altLang="en-US" dirty="0" err="1">
                <a:solidFill>
                  <a:schemeClr val="bg2"/>
                </a:solidFill>
                <a:latin typeface="Merriweather"/>
              </a:rPr>
              <a:t>nhận</a:t>
            </a:r>
            <a:r>
              <a:rPr lang="en-US" altLang="en-US" dirty="0">
                <a:solidFill>
                  <a:schemeClr val="bg2"/>
                </a:solidFill>
                <a:latin typeface="Merriweather"/>
              </a:rPr>
              <a:t> </a:t>
            </a:r>
            <a:r>
              <a:rPr lang="en-US" altLang="en-US" dirty="0" err="1">
                <a:solidFill>
                  <a:schemeClr val="bg2"/>
                </a:solidFill>
                <a:latin typeface="Merriweather"/>
              </a:rPr>
              <a:t>thức</a:t>
            </a:r>
            <a:r>
              <a:rPr lang="en-US" altLang="en-US" dirty="0">
                <a:solidFill>
                  <a:schemeClr val="bg2"/>
                </a:solidFill>
                <a:latin typeface="Merriweather"/>
              </a:rPr>
              <a:t> </a:t>
            </a:r>
            <a:r>
              <a:rPr lang="en-US" altLang="en-US" dirty="0" err="1">
                <a:solidFill>
                  <a:schemeClr val="bg2"/>
                </a:solidFill>
                <a:latin typeface="Merriweather"/>
              </a:rPr>
              <a:t>được</a:t>
            </a:r>
            <a:r>
              <a:rPr lang="en-US" altLang="en-US" dirty="0">
                <a:solidFill>
                  <a:schemeClr val="bg2"/>
                </a:solidFill>
                <a:latin typeface="Merriweather"/>
              </a:rPr>
              <a:t> </a:t>
            </a:r>
            <a:r>
              <a:rPr lang="en-US" altLang="en-US" dirty="0" err="1">
                <a:solidFill>
                  <a:schemeClr val="bg2"/>
                </a:solidFill>
                <a:latin typeface="Merriweather"/>
              </a:rPr>
              <a:t>độ</a:t>
            </a:r>
            <a:r>
              <a:rPr lang="en-US" altLang="en-US" dirty="0">
                <a:solidFill>
                  <a:schemeClr val="bg2"/>
                </a:solidFill>
                <a:latin typeface="Merriweather"/>
              </a:rPr>
              <a:t> </a:t>
            </a:r>
            <a:r>
              <a:rPr lang="en-US" altLang="en-US" dirty="0" err="1">
                <a:solidFill>
                  <a:schemeClr val="bg2"/>
                </a:solidFill>
                <a:latin typeface="Merriweather"/>
              </a:rPr>
              <a:t>quan</a:t>
            </a:r>
            <a:r>
              <a:rPr lang="en-US" altLang="en-US" dirty="0">
                <a:solidFill>
                  <a:schemeClr val="bg2"/>
                </a:solidFill>
                <a:latin typeface="Merriweather"/>
              </a:rPr>
              <a:t> </a:t>
            </a:r>
            <a:r>
              <a:rPr lang="en-US" altLang="en-US" dirty="0" err="1">
                <a:solidFill>
                  <a:schemeClr val="bg2"/>
                </a:solidFill>
                <a:latin typeface="Merriweather"/>
              </a:rPr>
              <a:t>trọng</a:t>
            </a:r>
            <a:r>
              <a:rPr lang="en-US" altLang="en-US" dirty="0">
                <a:solidFill>
                  <a:schemeClr val="bg2"/>
                </a:solidFill>
                <a:latin typeface="Merriweather"/>
              </a:rPr>
              <a:t> </a:t>
            </a:r>
            <a:r>
              <a:rPr lang="en-US" altLang="en-US" dirty="0" err="1">
                <a:solidFill>
                  <a:schemeClr val="bg2"/>
                </a:solidFill>
                <a:latin typeface="Merriweather"/>
              </a:rPr>
              <a:t>của</a:t>
            </a:r>
            <a:r>
              <a:rPr lang="en-US" altLang="en-US" dirty="0">
                <a:solidFill>
                  <a:schemeClr val="bg2"/>
                </a:solidFill>
                <a:latin typeface="Merriweather"/>
              </a:rPr>
              <a:t> </a:t>
            </a:r>
            <a:r>
              <a:rPr lang="en-US" altLang="en-US" dirty="0" err="1">
                <a:solidFill>
                  <a:schemeClr val="bg2"/>
                </a:solidFill>
                <a:latin typeface="Merriweather"/>
              </a:rPr>
              <a:t>xã</a:t>
            </a:r>
            <a:r>
              <a:rPr lang="en-US" altLang="en-US" dirty="0">
                <a:solidFill>
                  <a:schemeClr val="bg2"/>
                </a:solidFill>
                <a:latin typeface="Merriweather"/>
              </a:rPr>
              <a:t> </a:t>
            </a:r>
            <a:r>
              <a:rPr lang="en-US" altLang="en-US" dirty="0" err="1">
                <a:solidFill>
                  <a:schemeClr val="bg2"/>
                </a:solidFill>
                <a:latin typeface="Merriweather"/>
              </a:rPr>
              <a:t>hội</a:t>
            </a:r>
            <a:r>
              <a:rPr lang="en-US" altLang="en-US" dirty="0">
                <a:solidFill>
                  <a:schemeClr val="bg2"/>
                </a:solidFill>
                <a:latin typeface="Merriweather"/>
              </a:rPr>
              <a:t> </a:t>
            </a:r>
            <a:r>
              <a:rPr lang="en-US" altLang="en-US" dirty="0" err="1">
                <a:solidFill>
                  <a:schemeClr val="bg2"/>
                </a:solidFill>
                <a:latin typeface="Merriweather"/>
              </a:rPr>
              <a:t>từ</a:t>
            </a:r>
            <a:r>
              <a:rPr lang="en-US" altLang="en-US" dirty="0">
                <a:solidFill>
                  <a:schemeClr val="bg2"/>
                </a:solidFill>
                <a:latin typeface="Merriweather"/>
              </a:rPr>
              <a:t> </a:t>
            </a:r>
            <a:r>
              <a:rPr lang="en-US" altLang="en-US" dirty="0" err="1">
                <a:solidFill>
                  <a:schemeClr val="bg2"/>
                </a:solidFill>
                <a:latin typeface="Merriweather"/>
              </a:rPr>
              <a:t>đó</a:t>
            </a:r>
            <a:r>
              <a:rPr lang="en-US" altLang="en-US" dirty="0">
                <a:solidFill>
                  <a:schemeClr val="bg2"/>
                </a:solidFill>
                <a:latin typeface="Merriweather"/>
              </a:rPr>
              <a:t> </a:t>
            </a:r>
            <a:r>
              <a:rPr lang="en-US" altLang="en-US" dirty="0" err="1">
                <a:solidFill>
                  <a:schemeClr val="bg2"/>
                </a:solidFill>
                <a:latin typeface="Merriweather"/>
              </a:rPr>
              <a:t>xây</a:t>
            </a:r>
            <a:r>
              <a:rPr lang="en-US" altLang="en-US" dirty="0">
                <a:solidFill>
                  <a:schemeClr val="bg2"/>
                </a:solidFill>
                <a:latin typeface="Merriweather"/>
              </a:rPr>
              <a:t> </a:t>
            </a:r>
            <a:r>
              <a:rPr lang="en-US" altLang="en-US" dirty="0" err="1">
                <a:solidFill>
                  <a:schemeClr val="bg2"/>
                </a:solidFill>
                <a:latin typeface="Merriweather"/>
              </a:rPr>
              <a:t>dựng</a:t>
            </a:r>
            <a:r>
              <a:rPr lang="en-US" altLang="en-US" dirty="0">
                <a:solidFill>
                  <a:schemeClr val="bg2"/>
                </a:solidFill>
                <a:latin typeface="Merriweather"/>
              </a:rPr>
              <a:t> </a:t>
            </a:r>
            <a:r>
              <a:rPr lang="en-US" altLang="en-US" dirty="0" err="1">
                <a:solidFill>
                  <a:schemeClr val="bg2"/>
                </a:solidFill>
                <a:latin typeface="Merriweather"/>
              </a:rPr>
              <a:t>mối</a:t>
            </a:r>
            <a:r>
              <a:rPr lang="en-US" altLang="en-US" dirty="0">
                <a:solidFill>
                  <a:schemeClr val="bg2"/>
                </a:solidFill>
                <a:latin typeface="Merriweather"/>
              </a:rPr>
              <a:t> </a:t>
            </a:r>
            <a:r>
              <a:rPr lang="en-US" altLang="en-US" dirty="0" err="1">
                <a:solidFill>
                  <a:schemeClr val="bg2"/>
                </a:solidFill>
                <a:latin typeface="Merriweather"/>
              </a:rPr>
              <a:t>quan</a:t>
            </a:r>
            <a:r>
              <a:rPr lang="en-US" altLang="en-US" dirty="0">
                <a:solidFill>
                  <a:schemeClr val="bg2"/>
                </a:solidFill>
                <a:latin typeface="Merriweather"/>
              </a:rPr>
              <a:t> </a:t>
            </a:r>
            <a:r>
              <a:rPr lang="en-US" altLang="en-US" dirty="0" err="1">
                <a:solidFill>
                  <a:schemeClr val="bg2"/>
                </a:solidFill>
                <a:latin typeface="Merriweather"/>
              </a:rPr>
              <a:t>hệ</a:t>
            </a:r>
            <a:r>
              <a:rPr lang="en-US" altLang="en-US" dirty="0">
                <a:solidFill>
                  <a:schemeClr val="bg2"/>
                </a:solidFill>
                <a:latin typeface="Merriweather"/>
              </a:rPr>
              <a:t> </a:t>
            </a:r>
            <a:r>
              <a:rPr lang="en-US" altLang="en-US" dirty="0" err="1">
                <a:solidFill>
                  <a:schemeClr val="bg2"/>
                </a:solidFill>
                <a:latin typeface="Merriweather"/>
              </a:rPr>
              <a:t>giữa</a:t>
            </a:r>
            <a:r>
              <a:rPr lang="en-US" altLang="en-US" dirty="0">
                <a:solidFill>
                  <a:schemeClr val="bg2"/>
                </a:solidFill>
                <a:latin typeface="Merriweather"/>
              </a:rPr>
              <a:t> con </a:t>
            </a:r>
            <a:r>
              <a:rPr lang="en-US" altLang="en-US" dirty="0" err="1">
                <a:solidFill>
                  <a:schemeClr val="bg2"/>
                </a:solidFill>
                <a:latin typeface="Merriweather"/>
              </a:rPr>
              <a:t>người</a:t>
            </a:r>
            <a:r>
              <a:rPr lang="en-US" altLang="en-US" dirty="0">
                <a:solidFill>
                  <a:schemeClr val="bg2"/>
                </a:solidFill>
                <a:latin typeface="Merriweather"/>
              </a:rPr>
              <a:t> </a:t>
            </a:r>
            <a:r>
              <a:rPr lang="en-US" altLang="en-US" dirty="0" err="1">
                <a:solidFill>
                  <a:schemeClr val="bg2"/>
                </a:solidFill>
                <a:latin typeface="Merriweather"/>
              </a:rPr>
              <a:t>với</a:t>
            </a:r>
            <a:r>
              <a:rPr lang="en-US" altLang="en-US" dirty="0">
                <a:solidFill>
                  <a:schemeClr val="bg2"/>
                </a:solidFill>
                <a:latin typeface="Merriweather"/>
              </a:rPr>
              <a:t> </a:t>
            </a:r>
            <a:r>
              <a:rPr lang="en-US" altLang="en-US" dirty="0" err="1">
                <a:solidFill>
                  <a:schemeClr val="bg2"/>
                </a:solidFill>
                <a:latin typeface="Merriweather"/>
              </a:rPr>
              <a:t>xã</a:t>
            </a:r>
            <a:r>
              <a:rPr lang="en-US" altLang="en-US" dirty="0">
                <a:solidFill>
                  <a:schemeClr val="bg2"/>
                </a:solidFill>
                <a:latin typeface="Merriweather"/>
              </a:rPr>
              <a:t> </a:t>
            </a:r>
            <a:r>
              <a:rPr lang="en-US" altLang="en-US" dirty="0" err="1">
                <a:solidFill>
                  <a:schemeClr val="bg2"/>
                </a:solidFill>
                <a:latin typeface="Merriweather"/>
              </a:rPr>
              <a:t>hội</a:t>
            </a:r>
            <a:r>
              <a:rPr lang="en-US" altLang="en-US" dirty="0">
                <a:solidFill>
                  <a:schemeClr val="bg2"/>
                </a:solidFill>
                <a:latin typeface="Merriweather"/>
              </a:rPr>
              <a:t>.</a:t>
            </a:r>
          </a:p>
          <a:p>
            <a:pPr algn="just" eaLnBrk="0" fontAlgn="base" hangingPunct="0">
              <a:spcBef>
                <a:spcPct val="0"/>
              </a:spcBef>
              <a:spcAft>
                <a:spcPct val="0"/>
              </a:spcAft>
              <a:buClrTx/>
            </a:pPr>
            <a:r>
              <a:rPr lang="en-US" altLang="en-US" i="1" dirty="0">
                <a:solidFill>
                  <a:schemeClr val="bg2"/>
                </a:solidFill>
                <a:latin typeface="Merriweather"/>
              </a:rPr>
              <a:t>Theo </a:t>
            </a:r>
            <a:r>
              <a:rPr lang="en-US" altLang="en-US" i="1" dirty="0" err="1">
                <a:solidFill>
                  <a:schemeClr val="bg2"/>
                </a:solidFill>
                <a:latin typeface="Merriweather"/>
              </a:rPr>
              <a:t>Hồ</a:t>
            </a:r>
            <a:r>
              <a:rPr lang="en-US" altLang="en-US" i="1" dirty="0">
                <a:solidFill>
                  <a:schemeClr val="bg2"/>
                </a:solidFill>
                <a:latin typeface="Merriweather"/>
              </a:rPr>
              <a:t> </a:t>
            </a:r>
            <a:r>
              <a:rPr lang="en-US" altLang="en-US" i="1" dirty="0" err="1">
                <a:solidFill>
                  <a:schemeClr val="bg2"/>
                </a:solidFill>
                <a:latin typeface="Merriweather"/>
              </a:rPr>
              <a:t>Chí</a:t>
            </a:r>
            <a:r>
              <a:rPr lang="en-US" altLang="en-US" i="1" dirty="0">
                <a:solidFill>
                  <a:schemeClr val="bg2"/>
                </a:solidFill>
                <a:latin typeface="Merriweather"/>
              </a:rPr>
              <a:t> Minh, con </a:t>
            </a:r>
            <a:r>
              <a:rPr lang="en-US" altLang="en-US" i="1" dirty="0" err="1">
                <a:solidFill>
                  <a:schemeClr val="bg2"/>
                </a:solidFill>
                <a:latin typeface="Merriweather"/>
              </a:rPr>
              <a:t>người</a:t>
            </a:r>
            <a:r>
              <a:rPr lang="en-US" altLang="en-US" i="1" dirty="0">
                <a:solidFill>
                  <a:schemeClr val="bg2"/>
                </a:solidFill>
                <a:latin typeface="Merriweather"/>
              </a:rPr>
              <a:t> </a:t>
            </a:r>
            <a:r>
              <a:rPr lang="en-US" altLang="en-US" i="1" dirty="0" err="1">
                <a:solidFill>
                  <a:schemeClr val="bg2"/>
                </a:solidFill>
                <a:latin typeface="Merriweather"/>
              </a:rPr>
              <a:t>là</a:t>
            </a:r>
            <a:r>
              <a:rPr lang="en-US" altLang="en-US" i="1" dirty="0">
                <a:solidFill>
                  <a:schemeClr val="bg2"/>
                </a:solidFill>
                <a:latin typeface="Merriweather"/>
              </a:rPr>
              <a:t> </a:t>
            </a:r>
            <a:r>
              <a:rPr lang="en-US" altLang="en-US" i="1" dirty="0" err="1">
                <a:solidFill>
                  <a:schemeClr val="bg2"/>
                </a:solidFill>
                <a:latin typeface="Merriweather"/>
              </a:rPr>
              <a:t>tổng</a:t>
            </a:r>
            <a:r>
              <a:rPr lang="en-US" altLang="en-US" i="1" dirty="0">
                <a:solidFill>
                  <a:schemeClr val="bg2"/>
                </a:solidFill>
                <a:latin typeface="Merriweather"/>
              </a:rPr>
              <a:t> </a:t>
            </a:r>
            <a:r>
              <a:rPr lang="en-US" altLang="en-US" i="1" dirty="0" err="1">
                <a:solidFill>
                  <a:schemeClr val="bg2"/>
                </a:solidFill>
                <a:latin typeface="Merriweather"/>
              </a:rPr>
              <a:t>hợp</a:t>
            </a:r>
            <a:r>
              <a:rPr lang="en-US" altLang="en-US" i="1" dirty="0">
                <a:solidFill>
                  <a:schemeClr val="bg2"/>
                </a:solidFill>
                <a:latin typeface="Merriweather"/>
              </a:rPr>
              <a:t> </a:t>
            </a:r>
            <a:r>
              <a:rPr lang="en-US" altLang="en-US" i="1" dirty="0" err="1">
                <a:solidFill>
                  <a:schemeClr val="bg2"/>
                </a:solidFill>
                <a:latin typeface="Merriweather"/>
              </a:rPr>
              <a:t>các</a:t>
            </a:r>
            <a:r>
              <a:rPr lang="en-US" altLang="en-US" i="1" dirty="0">
                <a:solidFill>
                  <a:schemeClr val="bg2"/>
                </a:solidFill>
                <a:latin typeface="Merriweather"/>
              </a:rPr>
              <a:t> </a:t>
            </a:r>
            <a:r>
              <a:rPr lang="en-US" altLang="en-US" i="1" dirty="0" err="1">
                <a:solidFill>
                  <a:schemeClr val="bg2"/>
                </a:solidFill>
                <a:latin typeface="Merriweather"/>
              </a:rPr>
              <a:t>quan</a:t>
            </a:r>
            <a:r>
              <a:rPr lang="en-US" altLang="en-US" i="1" dirty="0">
                <a:solidFill>
                  <a:schemeClr val="bg2"/>
                </a:solidFill>
                <a:latin typeface="Merriweather"/>
              </a:rPr>
              <a:t> </a:t>
            </a:r>
            <a:r>
              <a:rPr lang="en-US" altLang="en-US" i="1" dirty="0" err="1">
                <a:solidFill>
                  <a:schemeClr val="bg2"/>
                </a:solidFill>
                <a:latin typeface="Merriweather"/>
              </a:rPr>
              <a:t>hệ</a:t>
            </a:r>
            <a:r>
              <a:rPr lang="en-US" altLang="en-US" i="1" dirty="0">
                <a:solidFill>
                  <a:schemeClr val="bg2"/>
                </a:solidFill>
                <a:latin typeface="Merriweather"/>
              </a:rPr>
              <a:t> </a:t>
            </a:r>
            <a:r>
              <a:rPr lang="en-US" altLang="en-US" i="1" dirty="0" err="1">
                <a:solidFill>
                  <a:schemeClr val="bg2"/>
                </a:solidFill>
                <a:latin typeface="Merriweather"/>
              </a:rPr>
              <a:t>xã</a:t>
            </a:r>
            <a:r>
              <a:rPr lang="en-US" altLang="en-US" i="1" dirty="0">
                <a:solidFill>
                  <a:schemeClr val="bg2"/>
                </a:solidFill>
                <a:latin typeface="Merriweather"/>
              </a:rPr>
              <a:t> </a:t>
            </a:r>
            <a:r>
              <a:rPr lang="en-US" altLang="en-US" i="1" dirty="0" err="1">
                <a:solidFill>
                  <a:schemeClr val="bg2"/>
                </a:solidFill>
                <a:latin typeface="Merriweather"/>
              </a:rPr>
              <a:t>hội</a:t>
            </a:r>
            <a:r>
              <a:rPr lang="en-US" altLang="en-US" i="1" dirty="0">
                <a:solidFill>
                  <a:schemeClr val="bg2"/>
                </a:solidFill>
                <a:latin typeface="Merriweather"/>
              </a:rPr>
              <a:t> </a:t>
            </a:r>
            <a:r>
              <a:rPr lang="en-US" altLang="en-US" i="1" dirty="0" err="1">
                <a:solidFill>
                  <a:schemeClr val="bg2"/>
                </a:solidFill>
                <a:latin typeface="Merriweather"/>
              </a:rPr>
              <a:t>từ</a:t>
            </a:r>
            <a:r>
              <a:rPr lang="en-US" altLang="en-US" i="1" dirty="0">
                <a:solidFill>
                  <a:schemeClr val="bg2"/>
                </a:solidFill>
                <a:latin typeface="Merriweather"/>
              </a:rPr>
              <a:t> </a:t>
            </a:r>
            <a:r>
              <a:rPr lang="en-US" altLang="en-US" i="1" dirty="0" err="1">
                <a:solidFill>
                  <a:schemeClr val="bg2"/>
                </a:solidFill>
                <a:latin typeface="Merriweather"/>
              </a:rPr>
              <a:t>hẹp</a:t>
            </a:r>
            <a:r>
              <a:rPr lang="en-US" altLang="en-US" i="1" dirty="0">
                <a:solidFill>
                  <a:schemeClr val="bg2"/>
                </a:solidFill>
                <a:latin typeface="Merriweather"/>
              </a:rPr>
              <a:t> </a:t>
            </a:r>
            <a:r>
              <a:rPr lang="en-US" altLang="en-US" i="1" dirty="0" err="1">
                <a:solidFill>
                  <a:schemeClr val="bg2"/>
                </a:solidFill>
                <a:latin typeface="Merriweather"/>
              </a:rPr>
              <a:t>đến</a:t>
            </a:r>
            <a:r>
              <a:rPr lang="en-US" altLang="en-US" i="1" dirty="0">
                <a:solidFill>
                  <a:schemeClr val="bg2"/>
                </a:solidFill>
                <a:latin typeface="Merriweather"/>
              </a:rPr>
              <a:t> </a:t>
            </a:r>
            <a:r>
              <a:rPr lang="en-US" altLang="en-US" i="1" dirty="0" err="1">
                <a:solidFill>
                  <a:schemeClr val="bg2"/>
                </a:solidFill>
                <a:latin typeface="Merriweather"/>
              </a:rPr>
              <a:t>rộng</a:t>
            </a:r>
            <a:r>
              <a:rPr lang="en-US" altLang="en-US" i="1" dirty="0">
                <a:solidFill>
                  <a:schemeClr val="bg2"/>
                </a:solidFill>
                <a:latin typeface="Merriweather"/>
              </a:rPr>
              <a:t>, </a:t>
            </a:r>
            <a:r>
              <a:rPr lang="en-US" altLang="en-US" i="1" dirty="0" err="1">
                <a:solidFill>
                  <a:schemeClr val="bg2"/>
                </a:solidFill>
                <a:latin typeface="Merriweather"/>
              </a:rPr>
              <a:t>chủ</a:t>
            </a:r>
            <a:r>
              <a:rPr lang="en-US" altLang="en-US" i="1" dirty="0">
                <a:solidFill>
                  <a:schemeClr val="bg2"/>
                </a:solidFill>
                <a:latin typeface="Merriweather"/>
              </a:rPr>
              <a:t> </a:t>
            </a:r>
            <a:r>
              <a:rPr lang="en-US" altLang="en-US" i="1" dirty="0" err="1">
                <a:solidFill>
                  <a:schemeClr val="bg2"/>
                </a:solidFill>
                <a:latin typeface="Merriweather"/>
              </a:rPr>
              <a:t>yếu</a:t>
            </a:r>
            <a:r>
              <a:rPr lang="en-US" altLang="en-US" i="1" dirty="0">
                <a:solidFill>
                  <a:schemeClr val="bg2"/>
                </a:solidFill>
                <a:latin typeface="Merriweather"/>
              </a:rPr>
              <a:t> </a:t>
            </a:r>
            <a:r>
              <a:rPr lang="en-US" altLang="en-US" i="1" dirty="0" err="1">
                <a:solidFill>
                  <a:schemeClr val="bg2"/>
                </a:solidFill>
                <a:latin typeface="Merriweather"/>
              </a:rPr>
              <a:t>là</a:t>
            </a:r>
            <a:r>
              <a:rPr lang="en-US" altLang="en-US" i="1" dirty="0">
                <a:solidFill>
                  <a:schemeClr val="bg2"/>
                </a:solidFill>
                <a:latin typeface="Merriweather"/>
              </a:rPr>
              <a:t> </a:t>
            </a:r>
            <a:r>
              <a:rPr lang="en-US" altLang="en-US" i="1" dirty="0" err="1">
                <a:solidFill>
                  <a:schemeClr val="bg2"/>
                </a:solidFill>
                <a:latin typeface="Merriweather"/>
              </a:rPr>
              <a:t>mối</a:t>
            </a:r>
            <a:r>
              <a:rPr lang="en-US" altLang="en-US" i="1" dirty="0">
                <a:solidFill>
                  <a:schemeClr val="bg2"/>
                </a:solidFill>
                <a:latin typeface="Merriweather"/>
              </a:rPr>
              <a:t> </a:t>
            </a:r>
            <a:r>
              <a:rPr lang="en-US" altLang="en-US" i="1" dirty="0" err="1">
                <a:solidFill>
                  <a:schemeClr val="bg2"/>
                </a:solidFill>
                <a:latin typeface="Merriweather"/>
              </a:rPr>
              <a:t>quan</a:t>
            </a:r>
            <a:r>
              <a:rPr lang="en-US" altLang="en-US" i="1" dirty="0">
                <a:solidFill>
                  <a:schemeClr val="bg2"/>
                </a:solidFill>
                <a:latin typeface="Merriweather"/>
              </a:rPr>
              <a:t> </a:t>
            </a:r>
            <a:r>
              <a:rPr lang="en-US" altLang="en-US" i="1" dirty="0" err="1">
                <a:solidFill>
                  <a:schemeClr val="bg2"/>
                </a:solidFill>
                <a:latin typeface="Merriweather"/>
              </a:rPr>
              <a:t>hệ</a:t>
            </a:r>
            <a:r>
              <a:rPr lang="en-US" altLang="en-US" i="1" dirty="0">
                <a:solidFill>
                  <a:schemeClr val="bg2"/>
                </a:solidFill>
                <a:latin typeface="Merriweather"/>
              </a:rPr>
              <a:t> </a:t>
            </a:r>
            <a:r>
              <a:rPr lang="en-US" altLang="en-US" i="1" dirty="0" err="1">
                <a:solidFill>
                  <a:schemeClr val="bg2"/>
                </a:solidFill>
                <a:latin typeface="Merriweather"/>
              </a:rPr>
              <a:t>anh</a:t>
            </a:r>
            <a:r>
              <a:rPr lang="en-US" altLang="en-US" i="1" dirty="0">
                <a:solidFill>
                  <a:schemeClr val="bg2"/>
                </a:solidFill>
                <a:latin typeface="Merriweather"/>
              </a:rPr>
              <a:t>, </a:t>
            </a:r>
            <a:r>
              <a:rPr lang="en-US" altLang="en-US" i="1" dirty="0" err="1">
                <a:solidFill>
                  <a:schemeClr val="bg2"/>
                </a:solidFill>
                <a:latin typeface="Merriweather"/>
              </a:rPr>
              <a:t>em</a:t>
            </a:r>
            <a:r>
              <a:rPr lang="en-US" altLang="en-US" i="1" dirty="0">
                <a:solidFill>
                  <a:schemeClr val="bg2"/>
                </a:solidFill>
                <a:latin typeface="Merriweather"/>
              </a:rPr>
              <a:t>; cha, con; </a:t>
            </a:r>
            <a:r>
              <a:rPr lang="en-US" altLang="en-US" i="1" dirty="0" err="1">
                <a:solidFill>
                  <a:schemeClr val="bg2"/>
                </a:solidFill>
                <a:latin typeface="Merriweather"/>
              </a:rPr>
              <a:t>vợ</a:t>
            </a:r>
            <a:r>
              <a:rPr lang="en-US" altLang="en-US" i="1" dirty="0">
                <a:solidFill>
                  <a:schemeClr val="bg2"/>
                </a:solidFill>
                <a:latin typeface="Merriweather"/>
              </a:rPr>
              <a:t>, </a:t>
            </a:r>
            <a:r>
              <a:rPr lang="en-US" altLang="en-US" i="1" dirty="0" err="1">
                <a:solidFill>
                  <a:schemeClr val="bg2"/>
                </a:solidFill>
                <a:latin typeface="Merriweather"/>
              </a:rPr>
              <a:t>chồng</a:t>
            </a:r>
            <a:r>
              <a:rPr lang="en-US" altLang="en-US" i="1" dirty="0">
                <a:solidFill>
                  <a:schemeClr val="bg2"/>
                </a:solidFill>
                <a:latin typeface="Merriweather"/>
              </a:rPr>
              <a:t>; </a:t>
            </a:r>
            <a:r>
              <a:rPr lang="en-US" altLang="en-US" i="1" dirty="0" err="1">
                <a:solidFill>
                  <a:schemeClr val="bg2"/>
                </a:solidFill>
                <a:latin typeface="Merriweather"/>
              </a:rPr>
              <a:t>đồng</a:t>
            </a:r>
            <a:r>
              <a:rPr lang="en-US" altLang="en-US" i="1" dirty="0">
                <a:solidFill>
                  <a:schemeClr val="bg2"/>
                </a:solidFill>
                <a:latin typeface="Merriweather"/>
              </a:rPr>
              <a:t> </a:t>
            </a:r>
            <a:r>
              <a:rPr lang="en-US" altLang="en-US" i="1" dirty="0" err="1">
                <a:solidFill>
                  <a:schemeClr val="bg2"/>
                </a:solidFill>
                <a:latin typeface="Merriweather"/>
              </a:rPr>
              <a:t>nghiệp</a:t>
            </a:r>
            <a:r>
              <a:rPr lang="en-US" altLang="en-US" i="1" dirty="0">
                <a:solidFill>
                  <a:schemeClr val="bg2"/>
                </a:solidFill>
                <a:latin typeface="Merriweather"/>
              </a:rPr>
              <a:t>, </a:t>
            </a:r>
            <a:r>
              <a:rPr lang="en-US" altLang="en-US" i="1" dirty="0" err="1">
                <a:solidFill>
                  <a:schemeClr val="bg2"/>
                </a:solidFill>
                <a:latin typeface="Merriweather"/>
              </a:rPr>
              <a:t>đồng</a:t>
            </a:r>
            <a:r>
              <a:rPr lang="en-US" altLang="en-US" i="1" dirty="0">
                <a:solidFill>
                  <a:schemeClr val="bg2"/>
                </a:solidFill>
                <a:latin typeface="Merriweather"/>
              </a:rPr>
              <a:t> </a:t>
            </a:r>
            <a:r>
              <a:rPr lang="en-US" altLang="en-US" i="1" dirty="0" err="1">
                <a:solidFill>
                  <a:schemeClr val="bg2"/>
                </a:solidFill>
                <a:latin typeface="Merriweather"/>
              </a:rPr>
              <a:t>bào</a:t>
            </a:r>
            <a:r>
              <a:rPr lang="en-US" altLang="en-US" i="1" dirty="0">
                <a:solidFill>
                  <a:schemeClr val="bg2"/>
                </a:solidFill>
                <a:latin typeface="Merriweather"/>
              </a:rPr>
              <a:t> </a:t>
            </a:r>
          </a:p>
        </p:txBody>
      </p:sp>
      <p:grpSp>
        <p:nvGrpSpPr>
          <p:cNvPr id="191" name="Google Shape;18022;p59">
            <a:extLst>
              <a:ext uri="{FF2B5EF4-FFF2-40B4-BE49-F238E27FC236}">
                <a16:creationId xmlns:a16="http://schemas.microsoft.com/office/drawing/2014/main" id="{D7F44407-C47E-4EFA-BA59-6ABE13BFB37C}"/>
              </a:ext>
            </a:extLst>
          </p:cNvPr>
          <p:cNvGrpSpPr/>
          <p:nvPr/>
        </p:nvGrpSpPr>
        <p:grpSpPr>
          <a:xfrm>
            <a:off x="2054223" y="4675750"/>
            <a:ext cx="5035502" cy="1842426"/>
            <a:chOff x="2048150" y="1951500"/>
            <a:chExt cx="3702575" cy="1354725"/>
          </a:xfrm>
        </p:grpSpPr>
        <p:sp>
          <p:nvSpPr>
            <p:cNvPr id="192" name="Google Shape;18023;p59">
              <a:extLst>
                <a:ext uri="{FF2B5EF4-FFF2-40B4-BE49-F238E27FC236}">
                  <a16:creationId xmlns:a16="http://schemas.microsoft.com/office/drawing/2014/main" id="{AE7259C0-8AFC-4390-9B50-CBE609E5FB37}"/>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024;p59">
              <a:extLst>
                <a:ext uri="{FF2B5EF4-FFF2-40B4-BE49-F238E27FC236}">
                  <a16:creationId xmlns:a16="http://schemas.microsoft.com/office/drawing/2014/main" id="{ED0AF67D-CA36-4098-99C0-4590614E3F56}"/>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025;p59">
              <a:extLst>
                <a:ext uri="{FF2B5EF4-FFF2-40B4-BE49-F238E27FC236}">
                  <a16:creationId xmlns:a16="http://schemas.microsoft.com/office/drawing/2014/main" id="{25BE9227-04E9-45B0-B85C-EF240FE345DC}"/>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026;p59">
              <a:extLst>
                <a:ext uri="{FF2B5EF4-FFF2-40B4-BE49-F238E27FC236}">
                  <a16:creationId xmlns:a16="http://schemas.microsoft.com/office/drawing/2014/main" id="{A0A8A286-E13C-4429-A7CD-6681EC850318}"/>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027;p59">
              <a:extLst>
                <a:ext uri="{FF2B5EF4-FFF2-40B4-BE49-F238E27FC236}">
                  <a16:creationId xmlns:a16="http://schemas.microsoft.com/office/drawing/2014/main" id="{FAB00E7B-DE2E-4AB4-BED3-8155B367F0A5}"/>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028;p59">
              <a:extLst>
                <a:ext uri="{FF2B5EF4-FFF2-40B4-BE49-F238E27FC236}">
                  <a16:creationId xmlns:a16="http://schemas.microsoft.com/office/drawing/2014/main" id="{3139CCC0-C13B-4D94-B7A2-34D9C348898F}"/>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029;p59">
              <a:extLst>
                <a:ext uri="{FF2B5EF4-FFF2-40B4-BE49-F238E27FC236}">
                  <a16:creationId xmlns:a16="http://schemas.microsoft.com/office/drawing/2014/main" id="{8872B417-44EB-40F0-BE8B-4BA8EB3C61D0}"/>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030;p59">
              <a:extLst>
                <a:ext uri="{FF2B5EF4-FFF2-40B4-BE49-F238E27FC236}">
                  <a16:creationId xmlns:a16="http://schemas.microsoft.com/office/drawing/2014/main" id="{AA60DEFC-4D84-454A-AC1D-EFF13991E0BD}"/>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8031;p59">
              <a:extLst>
                <a:ext uri="{FF2B5EF4-FFF2-40B4-BE49-F238E27FC236}">
                  <a16:creationId xmlns:a16="http://schemas.microsoft.com/office/drawing/2014/main" id="{8882F0B9-4A4E-47E2-BA59-39D31E4E5E32}"/>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8032;p59">
              <a:extLst>
                <a:ext uri="{FF2B5EF4-FFF2-40B4-BE49-F238E27FC236}">
                  <a16:creationId xmlns:a16="http://schemas.microsoft.com/office/drawing/2014/main" id="{FBA5E76F-D0E5-48DB-8205-FF0122C49988}"/>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8033;p59">
              <a:extLst>
                <a:ext uri="{FF2B5EF4-FFF2-40B4-BE49-F238E27FC236}">
                  <a16:creationId xmlns:a16="http://schemas.microsoft.com/office/drawing/2014/main" id="{F1048015-DC9B-493D-9F11-1885EEA013D3}"/>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8034;p59">
              <a:extLst>
                <a:ext uri="{FF2B5EF4-FFF2-40B4-BE49-F238E27FC236}">
                  <a16:creationId xmlns:a16="http://schemas.microsoft.com/office/drawing/2014/main" id="{C0F3AA75-3662-4611-9DC8-E1AAFB134ACD}"/>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8035;p59">
              <a:extLst>
                <a:ext uri="{FF2B5EF4-FFF2-40B4-BE49-F238E27FC236}">
                  <a16:creationId xmlns:a16="http://schemas.microsoft.com/office/drawing/2014/main" id="{CC50916E-ADCC-4E90-BF46-FA8473E821B9}"/>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8036;p59">
              <a:extLst>
                <a:ext uri="{FF2B5EF4-FFF2-40B4-BE49-F238E27FC236}">
                  <a16:creationId xmlns:a16="http://schemas.microsoft.com/office/drawing/2014/main" id="{7577DC8B-0755-44D0-8A0F-1412A9AF98AD}"/>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8037;p59">
              <a:extLst>
                <a:ext uri="{FF2B5EF4-FFF2-40B4-BE49-F238E27FC236}">
                  <a16:creationId xmlns:a16="http://schemas.microsoft.com/office/drawing/2014/main" id="{69C80B75-7C1F-479D-BE99-4BA3A24C3BB1}"/>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8038;p59">
              <a:extLst>
                <a:ext uri="{FF2B5EF4-FFF2-40B4-BE49-F238E27FC236}">
                  <a16:creationId xmlns:a16="http://schemas.microsoft.com/office/drawing/2014/main" id="{A02864CE-4D2E-4B9F-A34C-4A4A440AF6E1}"/>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8039;p59">
              <a:extLst>
                <a:ext uri="{FF2B5EF4-FFF2-40B4-BE49-F238E27FC236}">
                  <a16:creationId xmlns:a16="http://schemas.microsoft.com/office/drawing/2014/main" id="{017A743F-C8C7-4700-87E0-49EA4AECA68F}"/>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8040;p59">
              <a:extLst>
                <a:ext uri="{FF2B5EF4-FFF2-40B4-BE49-F238E27FC236}">
                  <a16:creationId xmlns:a16="http://schemas.microsoft.com/office/drawing/2014/main" id="{BDF2E00A-C52B-4D2B-BEE8-B6D632AEAA05}"/>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8041;p59">
              <a:extLst>
                <a:ext uri="{FF2B5EF4-FFF2-40B4-BE49-F238E27FC236}">
                  <a16:creationId xmlns:a16="http://schemas.microsoft.com/office/drawing/2014/main" id="{64E32D82-10AF-424F-B526-0CB6473015B9}"/>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8042;p59">
              <a:extLst>
                <a:ext uri="{FF2B5EF4-FFF2-40B4-BE49-F238E27FC236}">
                  <a16:creationId xmlns:a16="http://schemas.microsoft.com/office/drawing/2014/main" id="{C8AF2388-7583-4AA3-A94B-1AB457E1D6AC}"/>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8043;p59">
              <a:extLst>
                <a:ext uri="{FF2B5EF4-FFF2-40B4-BE49-F238E27FC236}">
                  <a16:creationId xmlns:a16="http://schemas.microsoft.com/office/drawing/2014/main" id="{834B3290-08FA-47D9-AC9F-8FEF1931DF4E}"/>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8044;p59">
              <a:extLst>
                <a:ext uri="{FF2B5EF4-FFF2-40B4-BE49-F238E27FC236}">
                  <a16:creationId xmlns:a16="http://schemas.microsoft.com/office/drawing/2014/main" id="{8C20219D-4038-409F-85E2-97483D08F13F}"/>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8045;p59">
              <a:extLst>
                <a:ext uri="{FF2B5EF4-FFF2-40B4-BE49-F238E27FC236}">
                  <a16:creationId xmlns:a16="http://schemas.microsoft.com/office/drawing/2014/main" id="{76F802B4-221B-4924-BB40-ECB239637859}"/>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8046;p59">
              <a:extLst>
                <a:ext uri="{FF2B5EF4-FFF2-40B4-BE49-F238E27FC236}">
                  <a16:creationId xmlns:a16="http://schemas.microsoft.com/office/drawing/2014/main" id="{A2AC2211-E0E6-4BFF-8E77-45B493D07AB5}"/>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8047;p59">
              <a:extLst>
                <a:ext uri="{FF2B5EF4-FFF2-40B4-BE49-F238E27FC236}">
                  <a16:creationId xmlns:a16="http://schemas.microsoft.com/office/drawing/2014/main" id="{E7246603-19D7-494C-B611-E4EC1E9DC8FC}"/>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8048;p59">
              <a:extLst>
                <a:ext uri="{FF2B5EF4-FFF2-40B4-BE49-F238E27FC236}">
                  <a16:creationId xmlns:a16="http://schemas.microsoft.com/office/drawing/2014/main" id="{4DF624CE-1912-4719-99EC-044F50CAFECA}"/>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8049;p59">
              <a:extLst>
                <a:ext uri="{FF2B5EF4-FFF2-40B4-BE49-F238E27FC236}">
                  <a16:creationId xmlns:a16="http://schemas.microsoft.com/office/drawing/2014/main" id="{C29775A0-05BB-478C-8B83-E94B8A859253}"/>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8050;p59">
              <a:extLst>
                <a:ext uri="{FF2B5EF4-FFF2-40B4-BE49-F238E27FC236}">
                  <a16:creationId xmlns:a16="http://schemas.microsoft.com/office/drawing/2014/main" id="{144C97A2-1D5E-418B-832C-3C54B244FE63}"/>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8051;p59">
              <a:extLst>
                <a:ext uri="{FF2B5EF4-FFF2-40B4-BE49-F238E27FC236}">
                  <a16:creationId xmlns:a16="http://schemas.microsoft.com/office/drawing/2014/main" id="{21C63241-582D-421B-B479-2CCE9ACFC8EC}"/>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8052;p59">
              <a:extLst>
                <a:ext uri="{FF2B5EF4-FFF2-40B4-BE49-F238E27FC236}">
                  <a16:creationId xmlns:a16="http://schemas.microsoft.com/office/drawing/2014/main" id="{950F5997-6DC2-469A-9590-FDCB9988F436}"/>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8053;p59">
              <a:extLst>
                <a:ext uri="{FF2B5EF4-FFF2-40B4-BE49-F238E27FC236}">
                  <a16:creationId xmlns:a16="http://schemas.microsoft.com/office/drawing/2014/main" id="{0137A66B-8808-4ED3-ACD9-8957FC617094}"/>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8054;p59">
              <a:extLst>
                <a:ext uri="{FF2B5EF4-FFF2-40B4-BE49-F238E27FC236}">
                  <a16:creationId xmlns:a16="http://schemas.microsoft.com/office/drawing/2014/main" id="{E0FA230C-FCA2-4615-8BD4-509ECFAB534B}"/>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8055;p59">
              <a:extLst>
                <a:ext uri="{FF2B5EF4-FFF2-40B4-BE49-F238E27FC236}">
                  <a16:creationId xmlns:a16="http://schemas.microsoft.com/office/drawing/2014/main" id="{22F8B153-4B8E-49BE-A189-2C31BF0C43CF}"/>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8056;p59">
              <a:extLst>
                <a:ext uri="{FF2B5EF4-FFF2-40B4-BE49-F238E27FC236}">
                  <a16:creationId xmlns:a16="http://schemas.microsoft.com/office/drawing/2014/main" id="{DC9145E7-989B-4141-878A-7FA1C2ED1951}"/>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8057;p59">
              <a:extLst>
                <a:ext uri="{FF2B5EF4-FFF2-40B4-BE49-F238E27FC236}">
                  <a16:creationId xmlns:a16="http://schemas.microsoft.com/office/drawing/2014/main" id="{AD0C328A-3E2D-4B04-A082-C86A858FDFF4}"/>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8058;p59">
              <a:extLst>
                <a:ext uri="{FF2B5EF4-FFF2-40B4-BE49-F238E27FC236}">
                  <a16:creationId xmlns:a16="http://schemas.microsoft.com/office/drawing/2014/main" id="{C3BDCFD8-53F6-4617-B1E5-25691DEB3F3D}"/>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8059;p59">
              <a:extLst>
                <a:ext uri="{FF2B5EF4-FFF2-40B4-BE49-F238E27FC236}">
                  <a16:creationId xmlns:a16="http://schemas.microsoft.com/office/drawing/2014/main" id="{847A8828-79FB-43F7-A812-113F5A137F52}"/>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8060;p59">
              <a:extLst>
                <a:ext uri="{FF2B5EF4-FFF2-40B4-BE49-F238E27FC236}">
                  <a16:creationId xmlns:a16="http://schemas.microsoft.com/office/drawing/2014/main" id="{CC1C186F-DAF5-49EB-ADEC-EA545B0F6D57}"/>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8061;p59">
              <a:extLst>
                <a:ext uri="{FF2B5EF4-FFF2-40B4-BE49-F238E27FC236}">
                  <a16:creationId xmlns:a16="http://schemas.microsoft.com/office/drawing/2014/main" id="{9EC293DA-B7B4-42D2-A35C-BA5C3EBC6B21}"/>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8062;p59">
              <a:extLst>
                <a:ext uri="{FF2B5EF4-FFF2-40B4-BE49-F238E27FC236}">
                  <a16:creationId xmlns:a16="http://schemas.microsoft.com/office/drawing/2014/main" id="{ABB81774-72A9-493E-8CA0-5AA9671AB62D}"/>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8063;p59">
              <a:extLst>
                <a:ext uri="{FF2B5EF4-FFF2-40B4-BE49-F238E27FC236}">
                  <a16:creationId xmlns:a16="http://schemas.microsoft.com/office/drawing/2014/main" id="{2D0CB3EB-E3E3-4AB0-A901-9EDB33AE668C}"/>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8064;p59">
              <a:extLst>
                <a:ext uri="{FF2B5EF4-FFF2-40B4-BE49-F238E27FC236}">
                  <a16:creationId xmlns:a16="http://schemas.microsoft.com/office/drawing/2014/main" id="{272A28E1-B41D-4AA2-A063-8185FD39A76C}"/>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8065;p59">
              <a:extLst>
                <a:ext uri="{FF2B5EF4-FFF2-40B4-BE49-F238E27FC236}">
                  <a16:creationId xmlns:a16="http://schemas.microsoft.com/office/drawing/2014/main" id="{C445DFC5-D430-42CD-B096-99F4464995A6}"/>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8066;p59">
              <a:extLst>
                <a:ext uri="{FF2B5EF4-FFF2-40B4-BE49-F238E27FC236}">
                  <a16:creationId xmlns:a16="http://schemas.microsoft.com/office/drawing/2014/main" id="{376F810E-BD05-4B13-AACF-5ACA39191BA7}"/>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8067;p59">
              <a:extLst>
                <a:ext uri="{FF2B5EF4-FFF2-40B4-BE49-F238E27FC236}">
                  <a16:creationId xmlns:a16="http://schemas.microsoft.com/office/drawing/2014/main" id="{BA617A90-D420-4FE3-AB42-7BAFDEBDD8B5}"/>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8068;p59">
              <a:extLst>
                <a:ext uri="{FF2B5EF4-FFF2-40B4-BE49-F238E27FC236}">
                  <a16:creationId xmlns:a16="http://schemas.microsoft.com/office/drawing/2014/main" id="{8F993559-E5F2-4EA8-B9FE-58B4BAEBDB34}"/>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8069;p59">
              <a:extLst>
                <a:ext uri="{FF2B5EF4-FFF2-40B4-BE49-F238E27FC236}">
                  <a16:creationId xmlns:a16="http://schemas.microsoft.com/office/drawing/2014/main" id="{9AF1D556-F99F-4DC9-91CE-E82919B6BBED}"/>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8070;p59">
              <a:extLst>
                <a:ext uri="{FF2B5EF4-FFF2-40B4-BE49-F238E27FC236}">
                  <a16:creationId xmlns:a16="http://schemas.microsoft.com/office/drawing/2014/main" id="{EA22937D-8A11-448D-9910-9A1A5567062A}"/>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8071;p59">
              <a:extLst>
                <a:ext uri="{FF2B5EF4-FFF2-40B4-BE49-F238E27FC236}">
                  <a16:creationId xmlns:a16="http://schemas.microsoft.com/office/drawing/2014/main" id="{4F2EE693-09CB-4060-B35E-55F0D477E718}"/>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8072;p59">
              <a:extLst>
                <a:ext uri="{FF2B5EF4-FFF2-40B4-BE49-F238E27FC236}">
                  <a16:creationId xmlns:a16="http://schemas.microsoft.com/office/drawing/2014/main" id="{423F801F-D29A-4CDD-96F0-CD8259880187}"/>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8073;p59">
              <a:extLst>
                <a:ext uri="{FF2B5EF4-FFF2-40B4-BE49-F238E27FC236}">
                  <a16:creationId xmlns:a16="http://schemas.microsoft.com/office/drawing/2014/main" id="{3462AFDB-51DD-4AAD-98F7-8E7991D0242C}"/>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8074;p59">
              <a:extLst>
                <a:ext uri="{FF2B5EF4-FFF2-40B4-BE49-F238E27FC236}">
                  <a16:creationId xmlns:a16="http://schemas.microsoft.com/office/drawing/2014/main" id="{C79A31A8-EE9F-405A-AA0A-EF00C9327C20}"/>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8075;p59">
              <a:extLst>
                <a:ext uri="{FF2B5EF4-FFF2-40B4-BE49-F238E27FC236}">
                  <a16:creationId xmlns:a16="http://schemas.microsoft.com/office/drawing/2014/main" id="{D2619CCB-4336-4BEB-9A0F-C1AD7273BAEF}"/>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8076;p59">
              <a:extLst>
                <a:ext uri="{FF2B5EF4-FFF2-40B4-BE49-F238E27FC236}">
                  <a16:creationId xmlns:a16="http://schemas.microsoft.com/office/drawing/2014/main" id="{AC3E8150-1DFA-4BB0-8EF8-A19B3E87BD8F}"/>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8077;p59">
              <a:extLst>
                <a:ext uri="{FF2B5EF4-FFF2-40B4-BE49-F238E27FC236}">
                  <a16:creationId xmlns:a16="http://schemas.microsoft.com/office/drawing/2014/main" id="{3A359465-4207-4359-A56D-73193CF18D47}"/>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8078;p59">
              <a:extLst>
                <a:ext uri="{FF2B5EF4-FFF2-40B4-BE49-F238E27FC236}">
                  <a16:creationId xmlns:a16="http://schemas.microsoft.com/office/drawing/2014/main" id="{FA4C690A-807A-4C03-B9D8-E1F94C1C33E7}"/>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8079;p59">
              <a:extLst>
                <a:ext uri="{FF2B5EF4-FFF2-40B4-BE49-F238E27FC236}">
                  <a16:creationId xmlns:a16="http://schemas.microsoft.com/office/drawing/2014/main" id="{B816FE3B-FD8C-42DC-A5FD-FB557E86F255}"/>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8080;p59">
              <a:extLst>
                <a:ext uri="{FF2B5EF4-FFF2-40B4-BE49-F238E27FC236}">
                  <a16:creationId xmlns:a16="http://schemas.microsoft.com/office/drawing/2014/main" id="{B93C7629-CC96-48B8-8BFD-841B14BAE1C8}"/>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8081;p59">
              <a:extLst>
                <a:ext uri="{FF2B5EF4-FFF2-40B4-BE49-F238E27FC236}">
                  <a16:creationId xmlns:a16="http://schemas.microsoft.com/office/drawing/2014/main" id="{127771E1-477C-48D1-9F5F-5EF99AB075D9}"/>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8082;p59">
              <a:extLst>
                <a:ext uri="{FF2B5EF4-FFF2-40B4-BE49-F238E27FC236}">
                  <a16:creationId xmlns:a16="http://schemas.microsoft.com/office/drawing/2014/main" id="{D6173D98-753E-4DB6-8B00-1BB502412A14}"/>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8083;p59">
              <a:extLst>
                <a:ext uri="{FF2B5EF4-FFF2-40B4-BE49-F238E27FC236}">
                  <a16:creationId xmlns:a16="http://schemas.microsoft.com/office/drawing/2014/main" id="{994820E1-702B-4242-ACDB-D57FAE727451}"/>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8084;p59">
              <a:extLst>
                <a:ext uri="{FF2B5EF4-FFF2-40B4-BE49-F238E27FC236}">
                  <a16:creationId xmlns:a16="http://schemas.microsoft.com/office/drawing/2014/main" id="{C5094AA0-F248-4E58-91F7-9586FE0A6A71}"/>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8085;p59">
              <a:extLst>
                <a:ext uri="{FF2B5EF4-FFF2-40B4-BE49-F238E27FC236}">
                  <a16:creationId xmlns:a16="http://schemas.microsoft.com/office/drawing/2014/main" id="{62641DC2-FC7A-4E67-9220-2AF5B793C27C}"/>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8086;p59">
              <a:extLst>
                <a:ext uri="{FF2B5EF4-FFF2-40B4-BE49-F238E27FC236}">
                  <a16:creationId xmlns:a16="http://schemas.microsoft.com/office/drawing/2014/main" id="{3A7CF93B-FBAB-489A-83B0-8B3A3D787BAD}"/>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8087;p59">
              <a:extLst>
                <a:ext uri="{FF2B5EF4-FFF2-40B4-BE49-F238E27FC236}">
                  <a16:creationId xmlns:a16="http://schemas.microsoft.com/office/drawing/2014/main" id="{43D96B86-CC35-4F4D-A599-333862C8B3D0}"/>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8088;p59">
              <a:extLst>
                <a:ext uri="{FF2B5EF4-FFF2-40B4-BE49-F238E27FC236}">
                  <a16:creationId xmlns:a16="http://schemas.microsoft.com/office/drawing/2014/main" id="{7B74566F-7AC6-432E-A3CC-5A34CE49CCEA}"/>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8089;p59">
              <a:extLst>
                <a:ext uri="{FF2B5EF4-FFF2-40B4-BE49-F238E27FC236}">
                  <a16:creationId xmlns:a16="http://schemas.microsoft.com/office/drawing/2014/main" id="{87F086C6-E6DF-4EAA-B682-303D06A1CE43}"/>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8090;p59">
              <a:extLst>
                <a:ext uri="{FF2B5EF4-FFF2-40B4-BE49-F238E27FC236}">
                  <a16:creationId xmlns:a16="http://schemas.microsoft.com/office/drawing/2014/main" id="{10C4056C-C79F-487C-A834-505C4759EF91}"/>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8091;p59">
              <a:extLst>
                <a:ext uri="{FF2B5EF4-FFF2-40B4-BE49-F238E27FC236}">
                  <a16:creationId xmlns:a16="http://schemas.microsoft.com/office/drawing/2014/main" id="{DD7E8528-FFF7-4E46-A05C-BF499FA48C0E}"/>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8092;p59">
              <a:extLst>
                <a:ext uri="{FF2B5EF4-FFF2-40B4-BE49-F238E27FC236}">
                  <a16:creationId xmlns:a16="http://schemas.microsoft.com/office/drawing/2014/main" id="{6543B1BF-AF85-48AB-ABFC-E6774697F6B1}"/>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8093;p59">
              <a:extLst>
                <a:ext uri="{FF2B5EF4-FFF2-40B4-BE49-F238E27FC236}">
                  <a16:creationId xmlns:a16="http://schemas.microsoft.com/office/drawing/2014/main" id="{8254E7E1-FFCF-4536-AE38-69D49093BD30}"/>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8094;p59">
              <a:extLst>
                <a:ext uri="{FF2B5EF4-FFF2-40B4-BE49-F238E27FC236}">
                  <a16:creationId xmlns:a16="http://schemas.microsoft.com/office/drawing/2014/main" id="{7F25FA67-6FC2-45BB-8BDF-D045C253EBF2}"/>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8095;p59">
              <a:extLst>
                <a:ext uri="{FF2B5EF4-FFF2-40B4-BE49-F238E27FC236}">
                  <a16:creationId xmlns:a16="http://schemas.microsoft.com/office/drawing/2014/main" id="{D3490A19-5422-47FB-B633-123F44F88ABD}"/>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8096;p59">
              <a:extLst>
                <a:ext uri="{FF2B5EF4-FFF2-40B4-BE49-F238E27FC236}">
                  <a16:creationId xmlns:a16="http://schemas.microsoft.com/office/drawing/2014/main" id="{E1C2973B-59B4-40D4-9DA5-0C49BBC00528}"/>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8097;p59">
              <a:extLst>
                <a:ext uri="{FF2B5EF4-FFF2-40B4-BE49-F238E27FC236}">
                  <a16:creationId xmlns:a16="http://schemas.microsoft.com/office/drawing/2014/main" id="{7715BADD-E1E9-45FE-8A5B-4E08180A7501}"/>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8098;p59">
              <a:extLst>
                <a:ext uri="{FF2B5EF4-FFF2-40B4-BE49-F238E27FC236}">
                  <a16:creationId xmlns:a16="http://schemas.microsoft.com/office/drawing/2014/main" id="{2E8C324E-4BA3-4702-8C09-7A0ADED95437}"/>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8099;p59">
              <a:extLst>
                <a:ext uri="{FF2B5EF4-FFF2-40B4-BE49-F238E27FC236}">
                  <a16:creationId xmlns:a16="http://schemas.microsoft.com/office/drawing/2014/main" id="{6DFCEC71-D3DF-4DF0-BD8B-E48BC8DC4D72}"/>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8100;p59">
              <a:extLst>
                <a:ext uri="{FF2B5EF4-FFF2-40B4-BE49-F238E27FC236}">
                  <a16:creationId xmlns:a16="http://schemas.microsoft.com/office/drawing/2014/main" id="{5C13E021-600A-427A-BE7D-DF61D96456B1}"/>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8101;p59">
              <a:extLst>
                <a:ext uri="{FF2B5EF4-FFF2-40B4-BE49-F238E27FC236}">
                  <a16:creationId xmlns:a16="http://schemas.microsoft.com/office/drawing/2014/main" id="{677193BE-8B46-49D7-8E40-EE5E9647CAE2}"/>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8102;p59">
              <a:extLst>
                <a:ext uri="{FF2B5EF4-FFF2-40B4-BE49-F238E27FC236}">
                  <a16:creationId xmlns:a16="http://schemas.microsoft.com/office/drawing/2014/main" id="{9340C47A-533C-4303-9B8E-CE1FF72DC6EC}"/>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8103;p59">
              <a:extLst>
                <a:ext uri="{FF2B5EF4-FFF2-40B4-BE49-F238E27FC236}">
                  <a16:creationId xmlns:a16="http://schemas.microsoft.com/office/drawing/2014/main" id="{817AB5D5-16B3-4E8B-A26D-4A683FE1FFEE}"/>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8104;p59">
              <a:extLst>
                <a:ext uri="{FF2B5EF4-FFF2-40B4-BE49-F238E27FC236}">
                  <a16:creationId xmlns:a16="http://schemas.microsoft.com/office/drawing/2014/main" id="{8D699C5D-BD6A-47DD-8D51-CDF46598B6CF}"/>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105;p59">
              <a:extLst>
                <a:ext uri="{FF2B5EF4-FFF2-40B4-BE49-F238E27FC236}">
                  <a16:creationId xmlns:a16="http://schemas.microsoft.com/office/drawing/2014/main" id="{5BE1C6BC-3C3A-4600-B909-465FECD2ACD5}"/>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106;p59">
              <a:extLst>
                <a:ext uri="{FF2B5EF4-FFF2-40B4-BE49-F238E27FC236}">
                  <a16:creationId xmlns:a16="http://schemas.microsoft.com/office/drawing/2014/main" id="{FBF3BFC2-616D-41B2-A7CA-B961B049D5D2}"/>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107;p59">
              <a:extLst>
                <a:ext uri="{FF2B5EF4-FFF2-40B4-BE49-F238E27FC236}">
                  <a16:creationId xmlns:a16="http://schemas.microsoft.com/office/drawing/2014/main" id="{56F524F2-0DB3-4549-91ED-888CC97BADC3}"/>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108;p59">
              <a:extLst>
                <a:ext uri="{FF2B5EF4-FFF2-40B4-BE49-F238E27FC236}">
                  <a16:creationId xmlns:a16="http://schemas.microsoft.com/office/drawing/2014/main" id="{92ED450E-7DC4-41E0-AF05-D9AA48404EB8}"/>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109;p59">
              <a:extLst>
                <a:ext uri="{FF2B5EF4-FFF2-40B4-BE49-F238E27FC236}">
                  <a16:creationId xmlns:a16="http://schemas.microsoft.com/office/drawing/2014/main" id="{9BEC2F09-B810-4D87-AA57-BC90BFE64FAC}"/>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8110;p59">
              <a:extLst>
                <a:ext uri="{FF2B5EF4-FFF2-40B4-BE49-F238E27FC236}">
                  <a16:creationId xmlns:a16="http://schemas.microsoft.com/office/drawing/2014/main" id="{8CF4313D-6F85-49B9-A194-74AFF023E7CE}"/>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8111;p59">
              <a:extLst>
                <a:ext uri="{FF2B5EF4-FFF2-40B4-BE49-F238E27FC236}">
                  <a16:creationId xmlns:a16="http://schemas.microsoft.com/office/drawing/2014/main" id="{F306289E-B25E-4067-AFB4-1B6BD298B18D}"/>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112;p59">
              <a:extLst>
                <a:ext uri="{FF2B5EF4-FFF2-40B4-BE49-F238E27FC236}">
                  <a16:creationId xmlns:a16="http://schemas.microsoft.com/office/drawing/2014/main" id="{3719E70B-44AE-49B0-91AF-499B6E876B5F}"/>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113;p59">
              <a:extLst>
                <a:ext uri="{FF2B5EF4-FFF2-40B4-BE49-F238E27FC236}">
                  <a16:creationId xmlns:a16="http://schemas.microsoft.com/office/drawing/2014/main" id="{5E94A874-9A45-4438-8770-9E8C1D6BBE74}"/>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114;p59">
              <a:extLst>
                <a:ext uri="{FF2B5EF4-FFF2-40B4-BE49-F238E27FC236}">
                  <a16:creationId xmlns:a16="http://schemas.microsoft.com/office/drawing/2014/main" id="{AE254E77-D5AE-43B6-BB82-CB9CBDBBD6D1}"/>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115;p59">
              <a:extLst>
                <a:ext uri="{FF2B5EF4-FFF2-40B4-BE49-F238E27FC236}">
                  <a16:creationId xmlns:a16="http://schemas.microsoft.com/office/drawing/2014/main" id="{E5FDA9C2-7E80-4989-BFD1-46C068D37648}"/>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116;p59">
              <a:extLst>
                <a:ext uri="{FF2B5EF4-FFF2-40B4-BE49-F238E27FC236}">
                  <a16:creationId xmlns:a16="http://schemas.microsoft.com/office/drawing/2014/main" id="{16CD90A5-40A9-4E1E-B707-7E3E2BC4A067}"/>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117;p59">
              <a:extLst>
                <a:ext uri="{FF2B5EF4-FFF2-40B4-BE49-F238E27FC236}">
                  <a16:creationId xmlns:a16="http://schemas.microsoft.com/office/drawing/2014/main" id="{08374C66-3FA6-407A-BA2F-E8DF9EC32035}"/>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118;p59">
              <a:extLst>
                <a:ext uri="{FF2B5EF4-FFF2-40B4-BE49-F238E27FC236}">
                  <a16:creationId xmlns:a16="http://schemas.microsoft.com/office/drawing/2014/main" id="{11B13993-294F-4706-9FBB-262ED49C5F1E}"/>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119;p59">
              <a:extLst>
                <a:ext uri="{FF2B5EF4-FFF2-40B4-BE49-F238E27FC236}">
                  <a16:creationId xmlns:a16="http://schemas.microsoft.com/office/drawing/2014/main" id="{0D758E3B-F4D7-4B04-9685-2F73B090BB19}"/>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120;p59">
              <a:extLst>
                <a:ext uri="{FF2B5EF4-FFF2-40B4-BE49-F238E27FC236}">
                  <a16:creationId xmlns:a16="http://schemas.microsoft.com/office/drawing/2014/main" id="{D9DA8ED5-DF95-4E4C-8466-08711853955F}"/>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121;p59">
              <a:extLst>
                <a:ext uri="{FF2B5EF4-FFF2-40B4-BE49-F238E27FC236}">
                  <a16:creationId xmlns:a16="http://schemas.microsoft.com/office/drawing/2014/main" id="{13BAAFE2-E1EF-4B42-A3EE-4D197D1D4590}"/>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122;p59">
              <a:extLst>
                <a:ext uri="{FF2B5EF4-FFF2-40B4-BE49-F238E27FC236}">
                  <a16:creationId xmlns:a16="http://schemas.microsoft.com/office/drawing/2014/main" id="{876C1E4E-D19B-41DC-8DFE-8E3CE7906BBC}"/>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123;p59">
              <a:extLst>
                <a:ext uri="{FF2B5EF4-FFF2-40B4-BE49-F238E27FC236}">
                  <a16:creationId xmlns:a16="http://schemas.microsoft.com/office/drawing/2014/main" id="{94ED12A3-79CD-4C6A-8A49-130703B63D98}"/>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124;p59">
              <a:extLst>
                <a:ext uri="{FF2B5EF4-FFF2-40B4-BE49-F238E27FC236}">
                  <a16:creationId xmlns:a16="http://schemas.microsoft.com/office/drawing/2014/main" id="{989C8B30-FC8C-4854-9BEE-B01D00D09DF9}"/>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8125;p59">
              <a:extLst>
                <a:ext uri="{FF2B5EF4-FFF2-40B4-BE49-F238E27FC236}">
                  <a16:creationId xmlns:a16="http://schemas.microsoft.com/office/drawing/2014/main" id="{B2F66127-33E5-4B78-B7AA-E9DC95A91BAB}"/>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126;p59">
              <a:extLst>
                <a:ext uri="{FF2B5EF4-FFF2-40B4-BE49-F238E27FC236}">
                  <a16:creationId xmlns:a16="http://schemas.microsoft.com/office/drawing/2014/main" id="{3679AFBA-86CB-4C9B-9B0E-FD5E21F8BEFE}"/>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8127;p59">
              <a:extLst>
                <a:ext uri="{FF2B5EF4-FFF2-40B4-BE49-F238E27FC236}">
                  <a16:creationId xmlns:a16="http://schemas.microsoft.com/office/drawing/2014/main" id="{F39E2BEB-BADA-430B-9917-2CBF5F3996A4}"/>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8128;p59">
              <a:extLst>
                <a:ext uri="{FF2B5EF4-FFF2-40B4-BE49-F238E27FC236}">
                  <a16:creationId xmlns:a16="http://schemas.microsoft.com/office/drawing/2014/main" id="{9AF6F8D3-A961-4E89-A3EE-C3BF48D5C84A}"/>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8129;p59">
              <a:extLst>
                <a:ext uri="{FF2B5EF4-FFF2-40B4-BE49-F238E27FC236}">
                  <a16:creationId xmlns:a16="http://schemas.microsoft.com/office/drawing/2014/main" id="{DDF8998F-9879-4DAF-9D71-14DABC6F41FE}"/>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8130;p59">
              <a:extLst>
                <a:ext uri="{FF2B5EF4-FFF2-40B4-BE49-F238E27FC236}">
                  <a16:creationId xmlns:a16="http://schemas.microsoft.com/office/drawing/2014/main" id="{F0B8C22C-F586-4375-8EB0-8C9EC0AAB23D}"/>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8131;p59">
              <a:extLst>
                <a:ext uri="{FF2B5EF4-FFF2-40B4-BE49-F238E27FC236}">
                  <a16:creationId xmlns:a16="http://schemas.microsoft.com/office/drawing/2014/main" id="{38ABC21C-54E4-4F9E-A20A-07BA4F515E36}"/>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8132;p59">
              <a:extLst>
                <a:ext uri="{FF2B5EF4-FFF2-40B4-BE49-F238E27FC236}">
                  <a16:creationId xmlns:a16="http://schemas.microsoft.com/office/drawing/2014/main" id="{10F72B04-0783-4116-AC01-92BD734DB76C}"/>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8133;p59">
              <a:extLst>
                <a:ext uri="{FF2B5EF4-FFF2-40B4-BE49-F238E27FC236}">
                  <a16:creationId xmlns:a16="http://schemas.microsoft.com/office/drawing/2014/main" id="{149C6597-B7CA-4AAC-ADB1-7D23A1EF673C}"/>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8134;p59">
              <a:extLst>
                <a:ext uri="{FF2B5EF4-FFF2-40B4-BE49-F238E27FC236}">
                  <a16:creationId xmlns:a16="http://schemas.microsoft.com/office/drawing/2014/main" id="{F69E0692-D755-43F8-B403-BA164DFAAB1E}"/>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8135;p59">
              <a:extLst>
                <a:ext uri="{FF2B5EF4-FFF2-40B4-BE49-F238E27FC236}">
                  <a16:creationId xmlns:a16="http://schemas.microsoft.com/office/drawing/2014/main" id="{5F457B4D-04A4-499E-B49A-B661B644B2BF}"/>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8136;p59">
              <a:extLst>
                <a:ext uri="{FF2B5EF4-FFF2-40B4-BE49-F238E27FC236}">
                  <a16:creationId xmlns:a16="http://schemas.microsoft.com/office/drawing/2014/main" id="{0CFC157B-0430-4A91-80AA-174C6115068C}"/>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8137;p59">
              <a:extLst>
                <a:ext uri="{FF2B5EF4-FFF2-40B4-BE49-F238E27FC236}">
                  <a16:creationId xmlns:a16="http://schemas.microsoft.com/office/drawing/2014/main" id="{BF7EC116-78ED-4E35-8B54-3BA35C8B2F57}"/>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8138;p59">
              <a:extLst>
                <a:ext uri="{FF2B5EF4-FFF2-40B4-BE49-F238E27FC236}">
                  <a16:creationId xmlns:a16="http://schemas.microsoft.com/office/drawing/2014/main" id="{D1C8B722-01E8-4D22-9FE6-6D3743EA016B}"/>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8139;p59">
              <a:extLst>
                <a:ext uri="{FF2B5EF4-FFF2-40B4-BE49-F238E27FC236}">
                  <a16:creationId xmlns:a16="http://schemas.microsoft.com/office/drawing/2014/main" id="{B068335E-D19D-4AC0-A12B-AF32F561D94D}"/>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8140;p59">
              <a:extLst>
                <a:ext uri="{FF2B5EF4-FFF2-40B4-BE49-F238E27FC236}">
                  <a16:creationId xmlns:a16="http://schemas.microsoft.com/office/drawing/2014/main" id="{84A1EEF4-62C2-48D5-AA12-364789C39508}"/>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8141;p59">
              <a:extLst>
                <a:ext uri="{FF2B5EF4-FFF2-40B4-BE49-F238E27FC236}">
                  <a16:creationId xmlns:a16="http://schemas.microsoft.com/office/drawing/2014/main" id="{CAD70293-7CE9-430B-B4A7-B90D63FEF265}"/>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8142;p59">
              <a:extLst>
                <a:ext uri="{FF2B5EF4-FFF2-40B4-BE49-F238E27FC236}">
                  <a16:creationId xmlns:a16="http://schemas.microsoft.com/office/drawing/2014/main" id="{F074B775-67C5-4737-A025-189CB1987983}"/>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8143;p59">
              <a:extLst>
                <a:ext uri="{FF2B5EF4-FFF2-40B4-BE49-F238E27FC236}">
                  <a16:creationId xmlns:a16="http://schemas.microsoft.com/office/drawing/2014/main" id="{ED9DF3A0-25AA-4168-8E83-F10DE5C37777}"/>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8144;p59">
              <a:extLst>
                <a:ext uri="{FF2B5EF4-FFF2-40B4-BE49-F238E27FC236}">
                  <a16:creationId xmlns:a16="http://schemas.microsoft.com/office/drawing/2014/main" id="{642D2641-7A1F-4C66-B075-A23B4A8B30E8}"/>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8145;p59">
              <a:extLst>
                <a:ext uri="{FF2B5EF4-FFF2-40B4-BE49-F238E27FC236}">
                  <a16:creationId xmlns:a16="http://schemas.microsoft.com/office/drawing/2014/main" id="{26699606-9856-4216-AD87-947D29F32CAF}"/>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8146;p59">
              <a:extLst>
                <a:ext uri="{FF2B5EF4-FFF2-40B4-BE49-F238E27FC236}">
                  <a16:creationId xmlns:a16="http://schemas.microsoft.com/office/drawing/2014/main" id="{EA130334-DE2C-4F33-9679-C6F26D74263F}"/>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8147;p59">
              <a:extLst>
                <a:ext uri="{FF2B5EF4-FFF2-40B4-BE49-F238E27FC236}">
                  <a16:creationId xmlns:a16="http://schemas.microsoft.com/office/drawing/2014/main" id="{DDF74C88-FAE8-4E9C-8136-8E274D47C680}"/>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8148;p59">
              <a:extLst>
                <a:ext uri="{FF2B5EF4-FFF2-40B4-BE49-F238E27FC236}">
                  <a16:creationId xmlns:a16="http://schemas.microsoft.com/office/drawing/2014/main" id="{CFB50D64-2190-4DB1-85EB-05E0251754E9}"/>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8149;p59">
              <a:extLst>
                <a:ext uri="{FF2B5EF4-FFF2-40B4-BE49-F238E27FC236}">
                  <a16:creationId xmlns:a16="http://schemas.microsoft.com/office/drawing/2014/main" id="{C7DBCB18-92DA-4317-941A-66924409F92C}"/>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8150;p59">
              <a:extLst>
                <a:ext uri="{FF2B5EF4-FFF2-40B4-BE49-F238E27FC236}">
                  <a16:creationId xmlns:a16="http://schemas.microsoft.com/office/drawing/2014/main" id="{D34771DD-9345-4614-8E32-B183AB729178}"/>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8151;p59">
              <a:extLst>
                <a:ext uri="{FF2B5EF4-FFF2-40B4-BE49-F238E27FC236}">
                  <a16:creationId xmlns:a16="http://schemas.microsoft.com/office/drawing/2014/main" id="{8193D8FB-75D1-4B49-84B5-0B975A74862C}"/>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8152;p59">
              <a:extLst>
                <a:ext uri="{FF2B5EF4-FFF2-40B4-BE49-F238E27FC236}">
                  <a16:creationId xmlns:a16="http://schemas.microsoft.com/office/drawing/2014/main" id="{3EE03724-142E-47A9-8ED6-1FB92D7CDD83}"/>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8153;p59">
              <a:extLst>
                <a:ext uri="{FF2B5EF4-FFF2-40B4-BE49-F238E27FC236}">
                  <a16:creationId xmlns:a16="http://schemas.microsoft.com/office/drawing/2014/main" id="{716BE55E-E688-4B3D-B0DB-76FA30B0E4CB}"/>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8154;p59">
              <a:extLst>
                <a:ext uri="{FF2B5EF4-FFF2-40B4-BE49-F238E27FC236}">
                  <a16:creationId xmlns:a16="http://schemas.microsoft.com/office/drawing/2014/main" id="{4CC17F75-33A2-4AF6-BE46-863DA8B5676E}"/>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8155;p59">
              <a:extLst>
                <a:ext uri="{FF2B5EF4-FFF2-40B4-BE49-F238E27FC236}">
                  <a16:creationId xmlns:a16="http://schemas.microsoft.com/office/drawing/2014/main" id="{F3B644A0-B65A-479C-AEEF-862124575F89}"/>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8156;p59">
              <a:extLst>
                <a:ext uri="{FF2B5EF4-FFF2-40B4-BE49-F238E27FC236}">
                  <a16:creationId xmlns:a16="http://schemas.microsoft.com/office/drawing/2014/main" id="{312BB18B-2973-4F05-B0E4-177BA2E13C93}"/>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8157;p59">
              <a:extLst>
                <a:ext uri="{FF2B5EF4-FFF2-40B4-BE49-F238E27FC236}">
                  <a16:creationId xmlns:a16="http://schemas.microsoft.com/office/drawing/2014/main" id="{8F3752F9-83DC-4FE4-BD78-5191760FECB3}"/>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8158;p59">
              <a:extLst>
                <a:ext uri="{FF2B5EF4-FFF2-40B4-BE49-F238E27FC236}">
                  <a16:creationId xmlns:a16="http://schemas.microsoft.com/office/drawing/2014/main" id="{20F42085-1C77-4497-8FE5-D319E8531DFC}"/>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8159;p59">
              <a:extLst>
                <a:ext uri="{FF2B5EF4-FFF2-40B4-BE49-F238E27FC236}">
                  <a16:creationId xmlns:a16="http://schemas.microsoft.com/office/drawing/2014/main" id="{13A66E02-7344-4362-803F-446BB1ACEF73}"/>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8160;p59">
              <a:extLst>
                <a:ext uri="{FF2B5EF4-FFF2-40B4-BE49-F238E27FC236}">
                  <a16:creationId xmlns:a16="http://schemas.microsoft.com/office/drawing/2014/main" id="{7DB40196-85CA-47C8-994F-2C8782B5DE6F}"/>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8161;p59">
              <a:extLst>
                <a:ext uri="{FF2B5EF4-FFF2-40B4-BE49-F238E27FC236}">
                  <a16:creationId xmlns:a16="http://schemas.microsoft.com/office/drawing/2014/main" id="{CF98DB0D-1CC9-4BFF-B042-B81F64D81450}"/>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8162;p59">
              <a:extLst>
                <a:ext uri="{FF2B5EF4-FFF2-40B4-BE49-F238E27FC236}">
                  <a16:creationId xmlns:a16="http://schemas.microsoft.com/office/drawing/2014/main" id="{ECCFF6D6-AF87-43EA-B401-68522081A370}"/>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8163;p59">
              <a:extLst>
                <a:ext uri="{FF2B5EF4-FFF2-40B4-BE49-F238E27FC236}">
                  <a16:creationId xmlns:a16="http://schemas.microsoft.com/office/drawing/2014/main" id="{BE494F14-885A-4E9A-BA47-284D3D49C039}"/>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8164;p59">
              <a:extLst>
                <a:ext uri="{FF2B5EF4-FFF2-40B4-BE49-F238E27FC236}">
                  <a16:creationId xmlns:a16="http://schemas.microsoft.com/office/drawing/2014/main" id="{90CBEAD2-0851-43EA-8A0A-FFA9AFFCB17A}"/>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8165;p59">
              <a:extLst>
                <a:ext uri="{FF2B5EF4-FFF2-40B4-BE49-F238E27FC236}">
                  <a16:creationId xmlns:a16="http://schemas.microsoft.com/office/drawing/2014/main" id="{69FF495E-5807-4A54-9924-D064FBBF0899}"/>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8166;p59">
              <a:extLst>
                <a:ext uri="{FF2B5EF4-FFF2-40B4-BE49-F238E27FC236}">
                  <a16:creationId xmlns:a16="http://schemas.microsoft.com/office/drawing/2014/main" id="{033BB248-E31B-4762-A67B-1C831811F782}"/>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8167;p59">
              <a:extLst>
                <a:ext uri="{FF2B5EF4-FFF2-40B4-BE49-F238E27FC236}">
                  <a16:creationId xmlns:a16="http://schemas.microsoft.com/office/drawing/2014/main" id="{4562114D-463F-4FC3-A261-BBABB4D284A1}"/>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8168;p59">
              <a:extLst>
                <a:ext uri="{FF2B5EF4-FFF2-40B4-BE49-F238E27FC236}">
                  <a16:creationId xmlns:a16="http://schemas.microsoft.com/office/drawing/2014/main" id="{E304D98C-0933-44CA-957F-EC3F171F2ED6}"/>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8169;p59">
              <a:extLst>
                <a:ext uri="{FF2B5EF4-FFF2-40B4-BE49-F238E27FC236}">
                  <a16:creationId xmlns:a16="http://schemas.microsoft.com/office/drawing/2014/main" id="{D13507C5-E762-437F-8152-B9C7A91F80F8}"/>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8170;p59">
              <a:extLst>
                <a:ext uri="{FF2B5EF4-FFF2-40B4-BE49-F238E27FC236}">
                  <a16:creationId xmlns:a16="http://schemas.microsoft.com/office/drawing/2014/main" id="{74BD4FAC-05C0-4D6D-B090-E85548BAEA26}"/>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8171;p59">
              <a:extLst>
                <a:ext uri="{FF2B5EF4-FFF2-40B4-BE49-F238E27FC236}">
                  <a16:creationId xmlns:a16="http://schemas.microsoft.com/office/drawing/2014/main" id="{813FBB74-443F-4603-9601-C3DE692C0798}"/>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8172;p59">
              <a:extLst>
                <a:ext uri="{FF2B5EF4-FFF2-40B4-BE49-F238E27FC236}">
                  <a16:creationId xmlns:a16="http://schemas.microsoft.com/office/drawing/2014/main" id="{4AFBC06B-CE61-43C2-AFD9-1029C9D2A9EA}"/>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8173;p59">
              <a:extLst>
                <a:ext uri="{FF2B5EF4-FFF2-40B4-BE49-F238E27FC236}">
                  <a16:creationId xmlns:a16="http://schemas.microsoft.com/office/drawing/2014/main" id="{4C395694-E5F2-41EA-8764-341B2DB47F7B}"/>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8174;p59">
              <a:extLst>
                <a:ext uri="{FF2B5EF4-FFF2-40B4-BE49-F238E27FC236}">
                  <a16:creationId xmlns:a16="http://schemas.microsoft.com/office/drawing/2014/main" id="{D5B04C03-EF68-404B-BBE6-662B9E037607}"/>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8175;p59">
              <a:extLst>
                <a:ext uri="{FF2B5EF4-FFF2-40B4-BE49-F238E27FC236}">
                  <a16:creationId xmlns:a16="http://schemas.microsoft.com/office/drawing/2014/main" id="{A7F8A390-0466-42BE-BFE8-AC44D25BEEB8}"/>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8176;p59">
              <a:extLst>
                <a:ext uri="{FF2B5EF4-FFF2-40B4-BE49-F238E27FC236}">
                  <a16:creationId xmlns:a16="http://schemas.microsoft.com/office/drawing/2014/main" id="{C3E5E3FD-6B2D-45E2-8B2C-0BD0FDBE5F5E}"/>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8177;p59">
              <a:extLst>
                <a:ext uri="{FF2B5EF4-FFF2-40B4-BE49-F238E27FC236}">
                  <a16:creationId xmlns:a16="http://schemas.microsoft.com/office/drawing/2014/main" id="{0DE29F36-E48C-4571-B13F-DAA5D2E183CD}"/>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8178;p59">
              <a:extLst>
                <a:ext uri="{FF2B5EF4-FFF2-40B4-BE49-F238E27FC236}">
                  <a16:creationId xmlns:a16="http://schemas.microsoft.com/office/drawing/2014/main" id="{0F31C21D-488F-43BE-87D5-2F8F5A25E380}"/>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8179;p59">
              <a:extLst>
                <a:ext uri="{FF2B5EF4-FFF2-40B4-BE49-F238E27FC236}">
                  <a16:creationId xmlns:a16="http://schemas.microsoft.com/office/drawing/2014/main" id="{826BEF9A-FD71-42F7-8A10-474A8D269E25}"/>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8180;p59">
              <a:extLst>
                <a:ext uri="{FF2B5EF4-FFF2-40B4-BE49-F238E27FC236}">
                  <a16:creationId xmlns:a16="http://schemas.microsoft.com/office/drawing/2014/main" id="{DB6A0966-4042-47B0-94A7-D19BA43A340F}"/>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8181;p59">
              <a:extLst>
                <a:ext uri="{FF2B5EF4-FFF2-40B4-BE49-F238E27FC236}">
                  <a16:creationId xmlns:a16="http://schemas.microsoft.com/office/drawing/2014/main" id="{08F6F303-ACCB-4A5B-A44E-FECF98890E00}"/>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8182;p59">
              <a:extLst>
                <a:ext uri="{FF2B5EF4-FFF2-40B4-BE49-F238E27FC236}">
                  <a16:creationId xmlns:a16="http://schemas.microsoft.com/office/drawing/2014/main" id="{6760790A-1D44-4C65-BDF3-0244BFC0D2D1}"/>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8183;p59">
              <a:extLst>
                <a:ext uri="{FF2B5EF4-FFF2-40B4-BE49-F238E27FC236}">
                  <a16:creationId xmlns:a16="http://schemas.microsoft.com/office/drawing/2014/main" id="{8741D13B-E4E5-4589-A558-E1FC30FA54BF}"/>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8184;p59">
              <a:extLst>
                <a:ext uri="{FF2B5EF4-FFF2-40B4-BE49-F238E27FC236}">
                  <a16:creationId xmlns:a16="http://schemas.microsoft.com/office/drawing/2014/main" id="{27E550C4-D254-4566-9B95-AFAE573422E5}"/>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8185;p59">
              <a:extLst>
                <a:ext uri="{FF2B5EF4-FFF2-40B4-BE49-F238E27FC236}">
                  <a16:creationId xmlns:a16="http://schemas.microsoft.com/office/drawing/2014/main" id="{6CE65EEE-8BE3-424E-B9F5-AFD8701E6A30}"/>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8186;p59">
              <a:extLst>
                <a:ext uri="{FF2B5EF4-FFF2-40B4-BE49-F238E27FC236}">
                  <a16:creationId xmlns:a16="http://schemas.microsoft.com/office/drawing/2014/main" id="{4BBC0342-8D01-4524-A78E-2535C88F36DE}"/>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8187;p59">
              <a:extLst>
                <a:ext uri="{FF2B5EF4-FFF2-40B4-BE49-F238E27FC236}">
                  <a16:creationId xmlns:a16="http://schemas.microsoft.com/office/drawing/2014/main" id="{A04A4151-63F1-499C-9457-AE1B5F343F55}"/>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8188;p59">
              <a:extLst>
                <a:ext uri="{FF2B5EF4-FFF2-40B4-BE49-F238E27FC236}">
                  <a16:creationId xmlns:a16="http://schemas.microsoft.com/office/drawing/2014/main" id="{D54A7CCE-D5C7-4A7B-94A7-A9EF00062A9C}"/>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8189;p59">
              <a:extLst>
                <a:ext uri="{FF2B5EF4-FFF2-40B4-BE49-F238E27FC236}">
                  <a16:creationId xmlns:a16="http://schemas.microsoft.com/office/drawing/2014/main" id="{BCDE023B-B053-471B-9B0A-1F2FD133FEFD}"/>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8190;p59">
              <a:extLst>
                <a:ext uri="{FF2B5EF4-FFF2-40B4-BE49-F238E27FC236}">
                  <a16:creationId xmlns:a16="http://schemas.microsoft.com/office/drawing/2014/main" id="{73B1DC4D-1315-421C-85AC-A1D2EAC02330}"/>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8191;p59">
              <a:extLst>
                <a:ext uri="{FF2B5EF4-FFF2-40B4-BE49-F238E27FC236}">
                  <a16:creationId xmlns:a16="http://schemas.microsoft.com/office/drawing/2014/main" id="{4646F66C-3AD9-4B5F-B5B4-BE97382DBAC0}"/>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8192;p59">
              <a:extLst>
                <a:ext uri="{FF2B5EF4-FFF2-40B4-BE49-F238E27FC236}">
                  <a16:creationId xmlns:a16="http://schemas.microsoft.com/office/drawing/2014/main" id="{B51155F7-D1CE-4E99-983C-A181BE5ED57F}"/>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8193;p59">
              <a:extLst>
                <a:ext uri="{FF2B5EF4-FFF2-40B4-BE49-F238E27FC236}">
                  <a16:creationId xmlns:a16="http://schemas.microsoft.com/office/drawing/2014/main" id="{9C4027D9-12E6-4483-9B73-A6ABCAD9492F}"/>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8194;p59">
              <a:extLst>
                <a:ext uri="{FF2B5EF4-FFF2-40B4-BE49-F238E27FC236}">
                  <a16:creationId xmlns:a16="http://schemas.microsoft.com/office/drawing/2014/main" id="{70D1C513-F725-451E-8C1B-E922F305C29D}"/>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8195;p59">
              <a:extLst>
                <a:ext uri="{FF2B5EF4-FFF2-40B4-BE49-F238E27FC236}">
                  <a16:creationId xmlns:a16="http://schemas.microsoft.com/office/drawing/2014/main" id="{1CF3FB18-792F-45DC-B25C-7F39793CF293}"/>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8196;p59">
              <a:extLst>
                <a:ext uri="{FF2B5EF4-FFF2-40B4-BE49-F238E27FC236}">
                  <a16:creationId xmlns:a16="http://schemas.microsoft.com/office/drawing/2014/main" id="{67EBCBCC-EA83-4D27-B052-19575478EBD1}"/>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8197;p59">
              <a:extLst>
                <a:ext uri="{FF2B5EF4-FFF2-40B4-BE49-F238E27FC236}">
                  <a16:creationId xmlns:a16="http://schemas.microsoft.com/office/drawing/2014/main" id="{904DA8B7-09AD-4DA5-9C13-BDBE36744444}"/>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8198;p59">
              <a:extLst>
                <a:ext uri="{FF2B5EF4-FFF2-40B4-BE49-F238E27FC236}">
                  <a16:creationId xmlns:a16="http://schemas.microsoft.com/office/drawing/2014/main" id="{25BDB321-CAF6-4E01-AA51-83C71388D0C0}"/>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8199;p59">
              <a:extLst>
                <a:ext uri="{FF2B5EF4-FFF2-40B4-BE49-F238E27FC236}">
                  <a16:creationId xmlns:a16="http://schemas.microsoft.com/office/drawing/2014/main" id="{655A0696-C20F-4FCF-A264-DB9381756CB5}"/>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8200;p59">
              <a:extLst>
                <a:ext uri="{FF2B5EF4-FFF2-40B4-BE49-F238E27FC236}">
                  <a16:creationId xmlns:a16="http://schemas.microsoft.com/office/drawing/2014/main" id="{F2661CA4-1D5B-4E9C-A15A-7D791EDE89E2}"/>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8201;p59">
              <a:extLst>
                <a:ext uri="{FF2B5EF4-FFF2-40B4-BE49-F238E27FC236}">
                  <a16:creationId xmlns:a16="http://schemas.microsoft.com/office/drawing/2014/main" id="{9CEE6829-F160-42B4-A13F-CA1CF0D70A5C}"/>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8202;p59">
              <a:extLst>
                <a:ext uri="{FF2B5EF4-FFF2-40B4-BE49-F238E27FC236}">
                  <a16:creationId xmlns:a16="http://schemas.microsoft.com/office/drawing/2014/main" id="{77D506EB-44C0-4120-AA81-507BC5245312}"/>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8203;p59">
              <a:extLst>
                <a:ext uri="{FF2B5EF4-FFF2-40B4-BE49-F238E27FC236}">
                  <a16:creationId xmlns:a16="http://schemas.microsoft.com/office/drawing/2014/main" id="{EF085A77-D870-4CEF-BDEA-5519799FD716}"/>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8204;p59">
              <a:extLst>
                <a:ext uri="{FF2B5EF4-FFF2-40B4-BE49-F238E27FC236}">
                  <a16:creationId xmlns:a16="http://schemas.microsoft.com/office/drawing/2014/main" id="{2FD84CD3-CC8E-449B-B623-37E16F987017}"/>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8205;p59">
              <a:extLst>
                <a:ext uri="{FF2B5EF4-FFF2-40B4-BE49-F238E27FC236}">
                  <a16:creationId xmlns:a16="http://schemas.microsoft.com/office/drawing/2014/main" id="{9E8D92C3-982A-45BF-9749-F57AD554A604}"/>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2495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1"/>
          <p:cNvSpPr/>
          <p:nvPr/>
        </p:nvSpPr>
        <p:spPr>
          <a:xfrm rot="537707">
            <a:off x="590537" y="1612530"/>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rot="1143741">
            <a:off x="3632648" y="455850"/>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txBox="1">
            <a:spLocks noGrp="1"/>
          </p:cNvSpPr>
          <p:nvPr>
            <p:ph type="title"/>
          </p:nvPr>
        </p:nvSpPr>
        <p:spPr>
          <a:xfrm>
            <a:off x="4696856" y="2877554"/>
            <a:ext cx="3831833" cy="625800"/>
          </a:xfrm>
          <a:prstGeom prst="rect">
            <a:avLst/>
          </a:prstGeom>
        </p:spPr>
        <p:txBody>
          <a:bodyPr spcFirstLastPara="1" wrap="square" lIns="91425" tIns="91425" rIns="91425" bIns="91425" anchor="ctr" anchorCtr="0">
            <a:noAutofit/>
          </a:bodyPr>
          <a:lstStyle/>
          <a:p>
            <a:pPr>
              <a:spcAft>
                <a:spcPts val="1600"/>
              </a:spcAft>
            </a:pPr>
            <a:r>
              <a:rPr lang="en-US" sz="2000" dirty="0">
                <a:latin typeface="+mj-lt"/>
              </a:rPr>
              <a:t>Quan </a:t>
            </a:r>
            <a:r>
              <a:rPr lang="en-US" sz="2000" dirty="0" err="1">
                <a:latin typeface="+mj-lt"/>
              </a:rPr>
              <a:t>điểm</a:t>
            </a:r>
            <a:r>
              <a:rPr lang="en-US" sz="2000" dirty="0">
                <a:latin typeface="+mj-lt"/>
              </a:rPr>
              <a:t> </a:t>
            </a:r>
            <a:r>
              <a:rPr lang="en-US" sz="2000" dirty="0" err="1">
                <a:latin typeface="+mj-lt"/>
              </a:rPr>
              <a:t>của</a:t>
            </a:r>
            <a:r>
              <a:rPr lang="en-US" sz="2000" dirty="0">
                <a:latin typeface="+mj-lt"/>
              </a:rPr>
              <a:t> </a:t>
            </a:r>
            <a:r>
              <a:rPr lang="en-US" sz="2000" dirty="0" err="1">
                <a:latin typeface="+mj-lt"/>
              </a:rPr>
              <a:t>Hồ</a:t>
            </a:r>
            <a:r>
              <a:rPr lang="en-US" sz="2000" dirty="0">
                <a:latin typeface="+mj-lt"/>
              </a:rPr>
              <a:t> </a:t>
            </a:r>
            <a:r>
              <a:rPr lang="en-US" sz="2000" dirty="0" err="1">
                <a:latin typeface="+mj-lt"/>
              </a:rPr>
              <a:t>Chí</a:t>
            </a:r>
            <a:r>
              <a:rPr lang="en-US" sz="2000" dirty="0">
                <a:latin typeface="+mj-lt"/>
              </a:rPr>
              <a:t> Minh </a:t>
            </a:r>
            <a:r>
              <a:rPr lang="en-US" sz="2000" dirty="0" err="1">
                <a:latin typeface="+mj-lt"/>
              </a:rPr>
              <a:t>về</a:t>
            </a:r>
            <a:r>
              <a:rPr lang="en-US" sz="2000" dirty="0">
                <a:latin typeface="+mj-lt"/>
              </a:rPr>
              <a:t> </a:t>
            </a:r>
            <a:r>
              <a:rPr lang="en-US" sz="2000" dirty="0" err="1">
                <a:latin typeface="+mj-lt"/>
              </a:rPr>
              <a:t>vai</a:t>
            </a:r>
            <a:r>
              <a:rPr lang="en-US" sz="2000" dirty="0">
                <a:latin typeface="+mj-lt"/>
              </a:rPr>
              <a:t> </a:t>
            </a:r>
            <a:r>
              <a:rPr lang="en-US" sz="2000" dirty="0" err="1">
                <a:latin typeface="+mj-lt"/>
              </a:rPr>
              <a:t>trò</a:t>
            </a:r>
            <a:r>
              <a:rPr lang="en-US" sz="2000" dirty="0">
                <a:latin typeface="+mj-lt"/>
              </a:rPr>
              <a:t> </a:t>
            </a:r>
            <a:r>
              <a:rPr lang="en-US" sz="2000" dirty="0" err="1">
                <a:latin typeface="+mj-lt"/>
              </a:rPr>
              <a:t>của</a:t>
            </a:r>
            <a:r>
              <a:rPr lang="en-US" sz="2000" dirty="0">
                <a:latin typeface="+mj-lt"/>
              </a:rPr>
              <a:t> con </a:t>
            </a:r>
            <a:r>
              <a:rPr lang="en-US" sz="2000" dirty="0" err="1">
                <a:latin typeface="+mj-lt"/>
              </a:rPr>
              <a:t>người</a:t>
            </a:r>
            <a:r>
              <a:rPr lang="en-US" sz="2000" dirty="0">
                <a:latin typeface="+mj-lt"/>
              </a:rPr>
              <a:t> &amp; </a:t>
            </a:r>
            <a:r>
              <a:rPr lang="en-US" sz="2000" dirty="0" err="1">
                <a:latin typeface="+mj-lt"/>
              </a:rPr>
              <a:t>chiến</a:t>
            </a:r>
            <a:r>
              <a:rPr lang="en-US" sz="2000" dirty="0">
                <a:latin typeface="+mj-lt"/>
              </a:rPr>
              <a:t> </a:t>
            </a:r>
            <a:r>
              <a:rPr lang="en-US" sz="2000" dirty="0" err="1">
                <a:latin typeface="+mj-lt"/>
              </a:rPr>
              <a:t>lược</a:t>
            </a:r>
            <a:r>
              <a:rPr lang="en-US" sz="2000" dirty="0">
                <a:latin typeface="+mj-lt"/>
              </a:rPr>
              <a:t> </a:t>
            </a:r>
            <a:r>
              <a:rPr lang="en-US" sz="2000" dirty="0" err="1">
                <a:latin typeface="+mj-lt"/>
              </a:rPr>
              <a:t>trồng</a:t>
            </a:r>
            <a:r>
              <a:rPr lang="en-US" sz="2000" dirty="0">
                <a:latin typeface="+mj-lt"/>
              </a:rPr>
              <a:t> </a:t>
            </a:r>
            <a:r>
              <a:rPr lang="en-US" sz="2000" dirty="0" err="1">
                <a:latin typeface="+mj-lt"/>
              </a:rPr>
              <a:t>người</a:t>
            </a:r>
            <a:endParaRPr lang="vi-VN" sz="2000" dirty="0">
              <a:latin typeface="+mj-lt"/>
            </a:endParaRPr>
          </a:p>
        </p:txBody>
      </p:sp>
      <p:sp>
        <p:nvSpPr>
          <p:cNvPr id="480" name="Google Shape;480;p31"/>
          <p:cNvSpPr txBox="1">
            <a:spLocks noGrp="1"/>
          </p:cNvSpPr>
          <p:nvPr>
            <p:ph type="title" idx="2"/>
          </p:nvPr>
        </p:nvSpPr>
        <p:spPr>
          <a:xfrm>
            <a:off x="6065542" y="1329738"/>
            <a:ext cx="2299357" cy="117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03</a:t>
            </a:r>
            <a:endParaRPr dirty="0"/>
          </a:p>
        </p:txBody>
      </p:sp>
      <p:sp>
        <p:nvSpPr>
          <p:cNvPr id="482" name="Google Shape;482;p31"/>
          <p:cNvSpPr/>
          <p:nvPr/>
        </p:nvSpPr>
        <p:spPr>
          <a:xfrm rot="537707">
            <a:off x="1069878" y="1813312"/>
            <a:ext cx="2766515" cy="2110366"/>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8022;p59">
            <a:extLst>
              <a:ext uri="{FF2B5EF4-FFF2-40B4-BE49-F238E27FC236}">
                <a16:creationId xmlns:a16="http://schemas.microsoft.com/office/drawing/2014/main" id="{164C8475-E064-494E-B400-7BB6D58DB1AF}"/>
              </a:ext>
            </a:extLst>
          </p:cNvPr>
          <p:cNvGrpSpPr/>
          <p:nvPr/>
        </p:nvGrpSpPr>
        <p:grpSpPr>
          <a:xfrm>
            <a:off x="2054223" y="4675750"/>
            <a:ext cx="5035502" cy="1842426"/>
            <a:chOff x="2048150" y="1951500"/>
            <a:chExt cx="3702575" cy="1354725"/>
          </a:xfrm>
        </p:grpSpPr>
        <p:sp>
          <p:nvSpPr>
            <p:cNvPr id="9" name="Google Shape;18023;p59">
              <a:extLst>
                <a:ext uri="{FF2B5EF4-FFF2-40B4-BE49-F238E27FC236}">
                  <a16:creationId xmlns:a16="http://schemas.microsoft.com/office/drawing/2014/main" id="{479FA423-1362-4359-90A3-BF9F0F205DEB}"/>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024;p59">
              <a:extLst>
                <a:ext uri="{FF2B5EF4-FFF2-40B4-BE49-F238E27FC236}">
                  <a16:creationId xmlns:a16="http://schemas.microsoft.com/office/drawing/2014/main" id="{DB244B04-F34F-41AE-A842-2F5105770A59}"/>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025;p59">
              <a:extLst>
                <a:ext uri="{FF2B5EF4-FFF2-40B4-BE49-F238E27FC236}">
                  <a16:creationId xmlns:a16="http://schemas.microsoft.com/office/drawing/2014/main" id="{45E5C263-4C3D-4FA0-AFEB-ECB9B0496639}"/>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26;p59">
              <a:extLst>
                <a:ext uri="{FF2B5EF4-FFF2-40B4-BE49-F238E27FC236}">
                  <a16:creationId xmlns:a16="http://schemas.microsoft.com/office/drawing/2014/main" id="{6D7F6336-FA2A-4CBA-8284-5C8F6C92CC17}"/>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027;p59">
              <a:extLst>
                <a:ext uri="{FF2B5EF4-FFF2-40B4-BE49-F238E27FC236}">
                  <a16:creationId xmlns:a16="http://schemas.microsoft.com/office/drawing/2014/main" id="{4F42A2C6-99CB-40CE-9218-6147B04EDAE9}"/>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028;p59">
              <a:extLst>
                <a:ext uri="{FF2B5EF4-FFF2-40B4-BE49-F238E27FC236}">
                  <a16:creationId xmlns:a16="http://schemas.microsoft.com/office/drawing/2014/main" id="{0F16EAA7-D1D7-4F78-8662-6ED384582E84}"/>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029;p59">
              <a:extLst>
                <a:ext uri="{FF2B5EF4-FFF2-40B4-BE49-F238E27FC236}">
                  <a16:creationId xmlns:a16="http://schemas.microsoft.com/office/drawing/2014/main" id="{F9AC8340-C5C7-49AA-8445-6362CB832CDB}"/>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030;p59">
              <a:extLst>
                <a:ext uri="{FF2B5EF4-FFF2-40B4-BE49-F238E27FC236}">
                  <a16:creationId xmlns:a16="http://schemas.microsoft.com/office/drawing/2014/main" id="{0CF3722D-283B-4398-85BF-718B4D07EB23}"/>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031;p59">
              <a:extLst>
                <a:ext uri="{FF2B5EF4-FFF2-40B4-BE49-F238E27FC236}">
                  <a16:creationId xmlns:a16="http://schemas.microsoft.com/office/drawing/2014/main" id="{DDBD6394-4C69-4F27-A2A6-1AD555FD550B}"/>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032;p59">
              <a:extLst>
                <a:ext uri="{FF2B5EF4-FFF2-40B4-BE49-F238E27FC236}">
                  <a16:creationId xmlns:a16="http://schemas.microsoft.com/office/drawing/2014/main" id="{561E85B1-3790-4ED7-882D-A2193134E6EA}"/>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33;p59">
              <a:extLst>
                <a:ext uri="{FF2B5EF4-FFF2-40B4-BE49-F238E27FC236}">
                  <a16:creationId xmlns:a16="http://schemas.microsoft.com/office/drawing/2014/main" id="{DD2A02C6-B539-4195-B08B-E16965C65FEF}"/>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34;p59">
              <a:extLst>
                <a:ext uri="{FF2B5EF4-FFF2-40B4-BE49-F238E27FC236}">
                  <a16:creationId xmlns:a16="http://schemas.microsoft.com/office/drawing/2014/main" id="{6BDEC42A-08CE-4532-90C7-CACA7FA132EE}"/>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035;p59">
              <a:extLst>
                <a:ext uri="{FF2B5EF4-FFF2-40B4-BE49-F238E27FC236}">
                  <a16:creationId xmlns:a16="http://schemas.microsoft.com/office/drawing/2014/main" id="{132D7CDB-4FAD-4546-888F-1D8D2CB0B1D5}"/>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36;p59">
              <a:extLst>
                <a:ext uri="{FF2B5EF4-FFF2-40B4-BE49-F238E27FC236}">
                  <a16:creationId xmlns:a16="http://schemas.microsoft.com/office/drawing/2014/main" id="{56F1F36F-CC1B-4965-A368-150EAE7B75D0}"/>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37;p59">
              <a:extLst>
                <a:ext uri="{FF2B5EF4-FFF2-40B4-BE49-F238E27FC236}">
                  <a16:creationId xmlns:a16="http://schemas.microsoft.com/office/drawing/2014/main" id="{91509362-F23A-492F-847D-391ECD813345}"/>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8;p59">
              <a:extLst>
                <a:ext uri="{FF2B5EF4-FFF2-40B4-BE49-F238E27FC236}">
                  <a16:creationId xmlns:a16="http://schemas.microsoft.com/office/drawing/2014/main" id="{095B1CCD-D4FA-4C50-9502-E4C37AB72DC8}"/>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039;p59">
              <a:extLst>
                <a:ext uri="{FF2B5EF4-FFF2-40B4-BE49-F238E27FC236}">
                  <a16:creationId xmlns:a16="http://schemas.microsoft.com/office/drawing/2014/main" id="{E565DAD0-DFE5-4C8B-8B22-2C41BAC14375}"/>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040;p59">
              <a:extLst>
                <a:ext uri="{FF2B5EF4-FFF2-40B4-BE49-F238E27FC236}">
                  <a16:creationId xmlns:a16="http://schemas.microsoft.com/office/drawing/2014/main" id="{C9148464-1DB2-47AC-84B9-A8345CEC9BE6}"/>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041;p59">
              <a:extLst>
                <a:ext uri="{FF2B5EF4-FFF2-40B4-BE49-F238E27FC236}">
                  <a16:creationId xmlns:a16="http://schemas.microsoft.com/office/drawing/2014/main" id="{51A60BBD-4118-4EBA-B200-625063CA4812}"/>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42;p59">
              <a:extLst>
                <a:ext uri="{FF2B5EF4-FFF2-40B4-BE49-F238E27FC236}">
                  <a16:creationId xmlns:a16="http://schemas.microsoft.com/office/drawing/2014/main" id="{16136B51-CC17-4C3B-8BA4-88F75389A047}"/>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43;p59">
              <a:extLst>
                <a:ext uri="{FF2B5EF4-FFF2-40B4-BE49-F238E27FC236}">
                  <a16:creationId xmlns:a16="http://schemas.microsoft.com/office/drawing/2014/main" id="{8320B5AC-3557-4C93-9783-53BB61BFD89A}"/>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44;p59">
              <a:extLst>
                <a:ext uri="{FF2B5EF4-FFF2-40B4-BE49-F238E27FC236}">
                  <a16:creationId xmlns:a16="http://schemas.microsoft.com/office/drawing/2014/main" id="{99A717C3-3315-4BBE-B982-374F847F2B11}"/>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45;p59">
              <a:extLst>
                <a:ext uri="{FF2B5EF4-FFF2-40B4-BE49-F238E27FC236}">
                  <a16:creationId xmlns:a16="http://schemas.microsoft.com/office/drawing/2014/main" id="{130C1CA7-B932-4EE0-8F02-F33BDC62BBCA}"/>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46;p59">
              <a:extLst>
                <a:ext uri="{FF2B5EF4-FFF2-40B4-BE49-F238E27FC236}">
                  <a16:creationId xmlns:a16="http://schemas.microsoft.com/office/drawing/2014/main" id="{A728A1C3-47D8-454E-AC64-46FF31744F75}"/>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047;p59">
              <a:extLst>
                <a:ext uri="{FF2B5EF4-FFF2-40B4-BE49-F238E27FC236}">
                  <a16:creationId xmlns:a16="http://schemas.microsoft.com/office/drawing/2014/main" id="{4F7BDE60-84C7-4E9B-9CC0-D135ADEECB9B}"/>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048;p59">
              <a:extLst>
                <a:ext uri="{FF2B5EF4-FFF2-40B4-BE49-F238E27FC236}">
                  <a16:creationId xmlns:a16="http://schemas.microsoft.com/office/drawing/2014/main" id="{59AE665A-1BDC-4F99-9F8B-B772A0D6956D}"/>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49;p59">
              <a:extLst>
                <a:ext uri="{FF2B5EF4-FFF2-40B4-BE49-F238E27FC236}">
                  <a16:creationId xmlns:a16="http://schemas.microsoft.com/office/drawing/2014/main" id="{E647BF09-92F5-4520-97BC-E5C8F42EF885}"/>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50;p59">
              <a:extLst>
                <a:ext uri="{FF2B5EF4-FFF2-40B4-BE49-F238E27FC236}">
                  <a16:creationId xmlns:a16="http://schemas.microsoft.com/office/drawing/2014/main" id="{7357F14B-721A-4DCB-92E6-728050C9C3CF}"/>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51;p59">
              <a:extLst>
                <a:ext uri="{FF2B5EF4-FFF2-40B4-BE49-F238E27FC236}">
                  <a16:creationId xmlns:a16="http://schemas.microsoft.com/office/drawing/2014/main" id="{F0CD455D-68B2-4C2F-B95F-1CB66BA764F8}"/>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52;p59">
              <a:extLst>
                <a:ext uri="{FF2B5EF4-FFF2-40B4-BE49-F238E27FC236}">
                  <a16:creationId xmlns:a16="http://schemas.microsoft.com/office/drawing/2014/main" id="{2E314A11-AEA8-449A-A69E-5A91DDCDFD27}"/>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53;p59">
              <a:extLst>
                <a:ext uri="{FF2B5EF4-FFF2-40B4-BE49-F238E27FC236}">
                  <a16:creationId xmlns:a16="http://schemas.microsoft.com/office/drawing/2014/main" id="{BC1118D2-CFAC-4CAA-A853-D9B1D6E59274}"/>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54;p59">
              <a:extLst>
                <a:ext uri="{FF2B5EF4-FFF2-40B4-BE49-F238E27FC236}">
                  <a16:creationId xmlns:a16="http://schemas.microsoft.com/office/drawing/2014/main" id="{5AFA6980-F5BD-4F8D-A99A-AC8692A10E0B}"/>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55;p59">
              <a:extLst>
                <a:ext uri="{FF2B5EF4-FFF2-40B4-BE49-F238E27FC236}">
                  <a16:creationId xmlns:a16="http://schemas.microsoft.com/office/drawing/2014/main" id="{26882355-03DB-4EAE-A95B-C0E53CCAFF92}"/>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56;p59">
              <a:extLst>
                <a:ext uri="{FF2B5EF4-FFF2-40B4-BE49-F238E27FC236}">
                  <a16:creationId xmlns:a16="http://schemas.microsoft.com/office/drawing/2014/main" id="{987FE791-30B5-48EC-AF3F-544287DAAB74}"/>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57;p59">
              <a:extLst>
                <a:ext uri="{FF2B5EF4-FFF2-40B4-BE49-F238E27FC236}">
                  <a16:creationId xmlns:a16="http://schemas.microsoft.com/office/drawing/2014/main" id="{087069E7-E88F-4785-AE13-7577F7BDB76E}"/>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58;p59">
              <a:extLst>
                <a:ext uri="{FF2B5EF4-FFF2-40B4-BE49-F238E27FC236}">
                  <a16:creationId xmlns:a16="http://schemas.microsoft.com/office/drawing/2014/main" id="{2D3DFA05-C7AB-48AE-ACC4-AE7E0DBF9993}"/>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59;p59">
              <a:extLst>
                <a:ext uri="{FF2B5EF4-FFF2-40B4-BE49-F238E27FC236}">
                  <a16:creationId xmlns:a16="http://schemas.microsoft.com/office/drawing/2014/main" id="{1017D9BE-9207-41C4-B01E-698F53537596}"/>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60;p59">
              <a:extLst>
                <a:ext uri="{FF2B5EF4-FFF2-40B4-BE49-F238E27FC236}">
                  <a16:creationId xmlns:a16="http://schemas.microsoft.com/office/drawing/2014/main" id="{FFF6F2F2-FA65-4609-80F8-EDDAF29C70AC}"/>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61;p59">
              <a:extLst>
                <a:ext uri="{FF2B5EF4-FFF2-40B4-BE49-F238E27FC236}">
                  <a16:creationId xmlns:a16="http://schemas.microsoft.com/office/drawing/2014/main" id="{EBD26592-DAFF-4B97-A9B9-B41B0745E4B7}"/>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62;p59">
              <a:extLst>
                <a:ext uri="{FF2B5EF4-FFF2-40B4-BE49-F238E27FC236}">
                  <a16:creationId xmlns:a16="http://schemas.microsoft.com/office/drawing/2014/main" id="{1ACC2857-8114-42B4-AF7D-C41DAE4B63CD}"/>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63;p59">
              <a:extLst>
                <a:ext uri="{FF2B5EF4-FFF2-40B4-BE49-F238E27FC236}">
                  <a16:creationId xmlns:a16="http://schemas.microsoft.com/office/drawing/2014/main" id="{08C28544-06EC-4657-B70A-C4C02E901776}"/>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64;p59">
              <a:extLst>
                <a:ext uri="{FF2B5EF4-FFF2-40B4-BE49-F238E27FC236}">
                  <a16:creationId xmlns:a16="http://schemas.microsoft.com/office/drawing/2014/main" id="{E92327E8-DD4A-4A35-86FF-EC20A3787BD5}"/>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65;p59">
              <a:extLst>
                <a:ext uri="{FF2B5EF4-FFF2-40B4-BE49-F238E27FC236}">
                  <a16:creationId xmlns:a16="http://schemas.microsoft.com/office/drawing/2014/main" id="{A3E83CAF-DC7B-41AA-97FB-D9719C77B49F}"/>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66;p59">
              <a:extLst>
                <a:ext uri="{FF2B5EF4-FFF2-40B4-BE49-F238E27FC236}">
                  <a16:creationId xmlns:a16="http://schemas.microsoft.com/office/drawing/2014/main" id="{AE75F838-2431-45AA-9B27-1B3FCF860471}"/>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7;p59">
              <a:extLst>
                <a:ext uri="{FF2B5EF4-FFF2-40B4-BE49-F238E27FC236}">
                  <a16:creationId xmlns:a16="http://schemas.microsoft.com/office/drawing/2014/main" id="{595FCC4F-FB7E-4A80-B07E-C9D2EF4D13A6}"/>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68;p59">
              <a:extLst>
                <a:ext uri="{FF2B5EF4-FFF2-40B4-BE49-F238E27FC236}">
                  <a16:creationId xmlns:a16="http://schemas.microsoft.com/office/drawing/2014/main" id="{4E85625D-7BB7-4D6A-923E-93AE419EE271}"/>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69;p59">
              <a:extLst>
                <a:ext uri="{FF2B5EF4-FFF2-40B4-BE49-F238E27FC236}">
                  <a16:creationId xmlns:a16="http://schemas.microsoft.com/office/drawing/2014/main" id="{9ACE38B6-7A2E-4EF7-86D0-706AA246475D}"/>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70;p59">
              <a:extLst>
                <a:ext uri="{FF2B5EF4-FFF2-40B4-BE49-F238E27FC236}">
                  <a16:creationId xmlns:a16="http://schemas.microsoft.com/office/drawing/2014/main" id="{18779E93-199C-45E3-B0B2-B67255343B15}"/>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71;p59">
              <a:extLst>
                <a:ext uri="{FF2B5EF4-FFF2-40B4-BE49-F238E27FC236}">
                  <a16:creationId xmlns:a16="http://schemas.microsoft.com/office/drawing/2014/main" id="{892B1688-965C-4585-B369-8ACCF3DDB741}"/>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72;p59">
              <a:extLst>
                <a:ext uri="{FF2B5EF4-FFF2-40B4-BE49-F238E27FC236}">
                  <a16:creationId xmlns:a16="http://schemas.microsoft.com/office/drawing/2014/main" id="{3F3E49F3-4178-4FF0-8F1C-77C2F43F6CAA}"/>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73;p59">
              <a:extLst>
                <a:ext uri="{FF2B5EF4-FFF2-40B4-BE49-F238E27FC236}">
                  <a16:creationId xmlns:a16="http://schemas.microsoft.com/office/drawing/2014/main" id="{F37B58CF-1BA1-4F5B-B84D-FF0CEB34713A}"/>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74;p59">
              <a:extLst>
                <a:ext uri="{FF2B5EF4-FFF2-40B4-BE49-F238E27FC236}">
                  <a16:creationId xmlns:a16="http://schemas.microsoft.com/office/drawing/2014/main" id="{046E2FF4-6852-491E-9463-DE97F2D87EDD}"/>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75;p59">
              <a:extLst>
                <a:ext uri="{FF2B5EF4-FFF2-40B4-BE49-F238E27FC236}">
                  <a16:creationId xmlns:a16="http://schemas.microsoft.com/office/drawing/2014/main" id="{CD467CF2-35A9-4E32-A228-DB91789CDB0C}"/>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76;p59">
              <a:extLst>
                <a:ext uri="{FF2B5EF4-FFF2-40B4-BE49-F238E27FC236}">
                  <a16:creationId xmlns:a16="http://schemas.microsoft.com/office/drawing/2014/main" id="{E3A9F747-38C9-4DFC-AA49-C2705C175FF4}"/>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77;p59">
              <a:extLst>
                <a:ext uri="{FF2B5EF4-FFF2-40B4-BE49-F238E27FC236}">
                  <a16:creationId xmlns:a16="http://schemas.microsoft.com/office/drawing/2014/main" id="{9E65B4FA-7130-4076-A604-4B3D012A4DEE}"/>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078;p59">
              <a:extLst>
                <a:ext uri="{FF2B5EF4-FFF2-40B4-BE49-F238E27FC236}">
                  <a16:creationId xmlns:a16="http://schemas.microsoft.com/office/drawing/2014/main" id="{0D9B4B75-2D5D-44D7-8637-E27982084AC5}"/>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79;p59">
              <a:extLst>
                <a:ext uri="{FF2B5EF4-FFF2-40B4-BE49-F238E27FC236}">
                  <a16:creationId xmlns:a16="http://schemas.microsoft.com/office/drawing/2014/main" id="{04B61AE3-DE1F-45C2-B959-12ACD87007D9}"/>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80;p59">
              <a:extLst>
                <a:ext uri="{FF2B5EF4-FFF2-40B4-BE49-F238E27FC236}">
                  <a16:creationId xmlns:a16="http://schemas.microsoft.com/office/drawing/2014/main" id="{F2856BD1-0B40-420E-9457-575F632D3D45}"/>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81;p59">
              <a:extLst>
                <a:ext uri="{FF2B5EF4-FFF2-40B4-BE49-F238E27FC236}">
                  <a16:creationId xmlns:a16="http://schemas.microsoft.com/office/drawing/2014/main" id="{95F984C5-5A24-4CA9-9406-E1077541E6C3}"/>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82;p59">
              <a:extLst>
                <a:ext uri="{FF2B5EF4-FFF2-40B4-BE49-F238E27FC236}">
                  <a16:creationId xmlns:a16="http://schemas.microsoft.com/office/drawing/2014/main" id="{72B8DBD8-FC2D-433F-BBE7-84008321D90D}"/>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83;p59">
              <a:extLst>
                <a:ext uri="{FF2B5EF4-FFF2-40B4-BE49-F238E27FC236}">
                  <a16:creationId xmlns:a16="http://schemas.microsoft.com/office/drawing/2014/main" id="{8C701314-814D-4C96-A14A-42CF8685EBF1}"/>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84;p59">
              <a:extLst>
                <a:ext uri="{FF2B5EF4-FFF2-40B4-BE49-F238E27FC236}">
                  <a16:creationId xmlns:a16="http://schemas.microsoft.com/office/drawing/2014/main" id="{5325BAB0-5DAC-4C37-AB58-F8846DFD4756}"/>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5;p59">
              <a:extLst>
                <a:ext uri="{FF2B5EF4-FFF2-40B4-BE49-F238E27FC236}">
                  <a16:creationId xmlns:a16="http://schemas.microsoft.com/office/drawing/2014/main" id="{A1C997A9-19EF-4458-B1A7-4D21691B5EB4}"/>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86;p59">
              <a:extLst>
                <a:ext uri="{FF2B5EF4-FFF2-40B4-BE49-F238E27FC236}">
                  <a16:creationId xmlns:a16="http://schemas.microsoft.com/office/drawing/2014/main" id="{96C0E2AF-D53A-4939-9EB3-30219481E348}"/>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087;p59">
              <a:extLst>
                <a:ext uri="{FF2B5EF4-FFF2-40B4-BE49-F238E27FC236}">
                  <a16:creationId xmlns:a16="http://schemas.microsoft.com/office/drawing/2014/main" id="{965C2C7F-E025-46FD-8D62-8CAD3DB2C45A}"/>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088;p59">
              <a:extLst>
                <a:ext uri="{FF2B5EF4-FFF2-40B4-BE49-F238E27FC236}">
                  <a16:creationId xmlns:a16="http://schemas.microsoft.com/office/drawing/2014/main" id="{E9450431-2540-4A43-8AD1-4812DBE3C5DA}"/>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89;p59">
              <a:extLst>
                <a:ext uri="{FF2B5EF4-FFF2-40B4-BE49-F238E27FC236}">
                  <a16:creationId xmlns:a16="http://schemas.microsoft.com/office/drawing/2014/main" id="{F976899C-11E0-45FA-BDC3-0049812D7054}"/>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90;p59">
              <a:extLst>
                <a:ext uri="{FF2B5EF4-FFF2-40B4-BE49-F238E27FC236}">
                  <a16:creationId xmlns:a16="http://schemas.microsoft.com/office/drawing/2014/main" id="{1AA3CE11-C084-4144-B78A-FF1D96326DE0}"/>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1;p59">
              <a:extLst>
                <a:ext uri="{FF2B5EF4-FFF2-40B4-BE49-F238E27FC236}">
                  <a16:creationId xmlns:a16="http://schemas.microsoft.com/office/drawing/2014/main" id="{6BAC5863-32E3-4847-A12B-50E2D495090D}"/>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92;p59">
              <a:extLst>
                <a:ext uri="{FF2B5EF4-FFF2-40B4-BE49-F238E27FC236}">
                  <a16:creationId xmlns:a16="http://schemas.microsoft.com/office/drawing/2014/main" id="{06622183-E043-4FBB-AE4A-43C399B4F27A}"/>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93;p59">
              <a:extLst>
                <a:ext uri="{FF2B5EF4-FFF2-40B4-BE49-F238E27FC236}">
                  <a16:creationId xmlns:a16="http://schemas.microsoft.com/office/drawing/2014/main" id="{31045465-EF2F-4D72-9F6F-2325FB9B0FED}"/>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94;p59">
              <a:extLst>
                <a:ext uri="{FF2B5EF4-FFF2-40B4-BE49-F238E27FC236}">
                  <a16:creationId xmlns:a16="http://schemas.microsoft.com/office/drawing/2014/main" id="{C06A7C18-7A7C-42FA-B1FB-0B4E8EC3F377}"/>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95;p59">
              <a:extLst>
                <a:ext uri="{FF2B5EF4-FFF2-40B4-BE49-F238E27FC236}">
                  <a16:creationId xmlns:a16="http://schemas.microsoft.com/office/drawing/2014/main" id="{18428ABE-7A91-4BB1-B231-C597842270F6}"/>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96;p59">
              <a:extLst>
                <a:ext uri="{FF2B5EF4-FFF2-40B4-BE49-F238E27FC236}">
                  <a16:creationId xmlns:a16="http://schemas.microsoft.com/office/drawing/2014/main" id="{167751E4-BDBB-435B-89BC-ECC54F18C05E}"/>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97;p59">
              <a:extLst>
                <a:ext uri="{FF2B5EF4-FFF2-40B4-BE49-F238E27FC236}">
                  <a16:creationId xmlns:a16="http://schemas.microsoft.com/office/drawing/2014/main" id="{997B6BD3-4C06-4249-801B-F8A09A2E5382}"/>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98;p59">
              <a:extLst>
                <a:ext uri="{FF2B5EF4-FFF2-40B4-BE49-F238E27FC236}">
                  <a16:creationId xmlns:a16="http://schemas.microsoft.com/office/drawing/2014/main" id="{F541B1F1-1EA2-4F25-85A4-F54535FAB9DD}"/>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99;p59">
              <a:extLst>
                <a:ext uri="{FF2B5EF4-FFF2-40B4-BE49-F238E27FC236}">
                  <a16:creationId xmlns:a16="http://schemas.microsoft.com/office/drawing/2014/main" id="{BE9F4497-37A8-4E6D-A0F1-F157A61F14E1}"/>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00;p59">
              <a:extLst>
                <a:ext uri="{FF2B5EF4-FFF2-40B4-BE49-F238E27FC236}">
                  <a16:creationId xmlns:a16="http://schemas.microsoft.com/office/drawing/2014/main" id="{26F5B27F-479F-4DA1-BDB8-C2FF4EF75BE1}"/>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01;p59">
              <a:extLst>
                <a:ext uri="{FF2B5EF4-FFF2-40B4-BE49-F238E27FC236}">
                  <a16:creationId xmlns:a16="http://schemas.microsoft.com/office/drawing/2014/main" id="{78D0F63A-F6F1-448E-A7FF-719C17F2BAAD}"/>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102;p59">
              <a:extLst>
                <a:ext uri="{FF2B5EF4-FFF2-40B4-BE49-F238E27FC236}">
                  <a16:creationId xmlns:a16="http://schemas.microsoft.com/office/drawing/2014/main" id="{416EAFCB-F4C2-4E49-B236-2D1BF74CCCC0}"/>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103;p59">
              <a:extLst>
                <a:ext uri="{FF2B5EF4-FFF2-40B4-BE49-F238E27FC236}">
                  <a16:creationId xmlns:a16="http://schemas.microsoft.com/office/drawing/2014/main" id="{A2597CC8-4BC3-44F7-97E8-BFBD1BB27459}"/>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104;p59">
              <a:extLst>
                <a:ext uri="{FF2B5EF4-FFF2-40B4-BE49-F238E27FC236}">
                  <a16:creationId xmlns:a16="http://schemas.microsoft.com/office/drawing/2014/main" id="{FDD9C8CC-2B7F-490A-97DA-F091D80ABB22}"/>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105;p59">
              <a:extLst>
                <a:ext uri="{FF2B5EF4-FFF2-40B4-BE49-F238E27FC236}">
                  <a16:creationId xmlns:a16="http://schemas.microsoft.com/office/drawing/2014/main" id="{B443934D-2FFD-44FC-82E1-8052A86D6443}"/>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106;p59">
              <a:extLst>
                <a:ext uri="{FF2B5EF4-FFF2-40B4-BE49-F238E27FC236}">
                  <a16:creationId xmlns:a16="http://schemas.microsoft.com/office/drawing/2014/main" id="{5164967A-53C8-4FC3-A2F8-405DB889910B}"/>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107;p59">
              <a:extLst>
                <a:ext uri="{FF2B5EF4-FFF2-40B4-BE49-F238E27FC236}">
                  <a16:creationId xmlns:a16="http://schemas.microsoft.com/office/drawing/2014/main" id="{7FCE9724-5D4F-4153-A775-220E2482D821}"/>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108;p59">
              <a:extLst>
                <a:ext uri="{FF2B5EF4-FFF2-40B4-BE49-F238E27FC236}">
                  <a16:creationId xmlns:a16="http://schemas.microsoft.com/office/drawing/2014/main" id="{9A6CA98C-483E-4A68-AD16-73742E873530}"/>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109;p59">
              <a:extLst>
                <a:ext uri="{FF2B5EF4-FFF2-40B4-BE49-F238E27FC236}">
                  <a16:creationId xmlns:a16="http://schemas.microsoft.com/office/drawing/2014/main" id="{9DCAA708-C2FC-426A-93E6-B3AE3CBA4219}"/>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110;p59">
              <a:extLst>
                <a:ext uri="{FF2B5EF4-FFF2-40B4-BE49-F238E27FC236}">
                  <a16:creationId xmlns:a16="http://schemas.microsoft.com/office/drawing/2014/main" id="{1655FCBD-36B1-4D5E-8728-EAF066A2793F}"/>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11;p59">
              <a:extLst>
                <a:ext uri="{FF2B5EF4-FFF2-40B4-BE49-F238E27FC236}">
                  <a16:creationId xmlns:a16="http://schemas.microsoft.com/office/drawing/2014/main" id="{C6D025D8-D52C-4FAF-8066-480FFC4EA769}"/>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12;p59">
              <a:extLst>
                <a:ext uri="{FF2B5EF4-FFF2-40B4-BE49-F238E27FC236}">
                  <a16:creationId xmlns:a16="http://schemas.microsoft.com/office/drawing/2014/main" id="{566BB3D6-98EC-4327-8784-832401D87A6D}"/>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13;p59">
              <a:extLst>
                <a:ext uri="{FF2B5EF4-FFF2-40B4-BE49-F238E27FC236}">
                  <a16:creationId xmlns:a16="http://schemas.microsoft.com/office/drawing/2014/main" id="{7E1814AC-2C4C-4EF3-80C3-159DD30CCDDC}"/>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14;p59">
              <a:extLst>
                <a:ext uri="{FF2B5EF4-FFF2-40B4-BE49-F238E27FC236}">
                  <a16:creationId xmlns:a16="http://schemas.microsoft.com/office/drawing/2014/main" id="{BB8124A2-338E-4B9D-8F3B-6DD91B8B604F}"/>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15;p59">
              <a:extLst>
                <a:ext uri="{FF2B5EF4-FFF2-40B4-BE49-F238E27FC236}">
                  <a16:creationId xmlns:a16="http://schemas.microsoft.com/office/drawing/2014/main" id="{C6102D84-1761-4496-8FF5-733DE6F9B140}"/>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16;p59">
              <a:extLst>
                <a:ext uri="{FF2B5EF4-FFF2-40B4-BE49-F238E27FC236}">
                  <a16:creationId xmlns:a16="http://schemas.microsoft.com/office/drawing/2014/main" id="{E815B764-629D-4566-BBC6-06674F7D46AF}"/>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117;p59">
              <a:extLst>
                <a:ext uri="{FF2B5EF4-FFF2-40B4-BE49-F238E27FC236}">
                  <a16:creationId xmlns:a16="http://schemas.microsoft.com/office/drawing/2014/main" id="{3366EE81-096D-4953-8574-12C4AC53066F}"/>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118;p59">
              <a:extLst>
                <a:ext uri="{FF2B5EF4-FFF2-40B4-BE49-F238E27FC236}">
                  <a16:creationId xmlns:a16="http://schemas.microsoft.com/office/drawing/2014/main" id="{693AE308-29F0-44A2-B1DE-44FF13ADE434}"/>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119;p59">
              <a:extLst>
                <a:ext uri="{FF2B5EF4-FFF2-40B4-BE49-F238E27FC236}">
                  <a16:creationId xmlns:a16="http://schemas.microsoft.com/office/drawing/2014/main" id="{B557D0A5-EF9A-499E-896F-1BBE059A1B91}"/>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120;p59">
              <a:extLst>
                <a:ext uri="{FF2B5EF4-FFF2-40B4-BE49-F238E27FC236}">
                  <a16:creationId xmlns:a16="http://schemas.microsoft.com/office/drawing/2014/main" id="{02FF29EA-4A15-447A-A0C6-9009C4CA5999}"/>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121;p59">
              <a:extLst>
                <a:ext uri="{FF2B5EF4-FFF2-40B4-BE49-F238E27FC236}">
                  <a16:creationId xmlns:a16="http://schemas.microsoft.com/office/drawing/2014/main" id="{63990A7A-4F19-4DA5-AC9E-1A67AF8FF9B3}"/>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122;p59">
              <a:extLst>
                <a:ext uri="{FF2B5EF4-FFF2-40B4-BE49-F238E27FC236}">
                  <a16:creationId xmlns:a16="http://schemas.microsoft.com/office/drawing/2014/main" id="{50E6BF2E-5ECB-4340-97AD-7047E351B756}"/>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23;p59">
              <a:extLst>
                <a:ext uri="{FF2B5EF4-FFF2-40B4-BE49-F238E27FC236}">
                  <a16:creationId xmlns:a16="http://schemas.microsoft.com/office/drawing/2014/main" id="{68C56FA2-2B63-474B-A299-47CADDB3BA13}"/>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24;p59">
              <a:extLst>
                <a:ext uri="{FF2B5EF4-FFF2-40B4-BE49-F238E27FC236}">
                  <a16:creationId xmlns:a16="http://schemas.microsoft.com/office/drawing/2014/main" id="{9B10ECAE-BC12-4B29-8510-C24044E0C1E0}"/>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25;p59">
              <a:extLst>
                <a:ext uri="{FF2B5EF4-FFF2-40B4-BE49-F238E27FC236}">
                  <a16:creationId xmlns:a16="http://schemas.microsoft.com/office/drawing/2014/main" id="{47E1732A-252F-4954-BE42-2BE74993B1F7}"/>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26;p59">
              <a:extLst>
                <a:ext uri="{FF2B5EF4-FFF2-40B4-BE49-F238E27FC236}">
                  <a16:creationId xmlns:a16="http://schemas.microsoft.com/office/drawing/2014/main" id="{1BF5FCA1-C868-48E5-8FC5-0DB5775D5AB6}"/>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27;p59">
              <a:extLst>
                <a:ext uri="{FF2B5EF4-FFF2-40B4-BE49-F238E27FC236}">
                  <a16:creationId xmlns:a16="http://schemas.microsoft.com/office/drawing/2014/main" id="{A2D92BBB-E58F-4126-A64E-56BDF4D309C1}"/>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28;p59">
              <a:extLst>
                <a:ext uri="{FF2B5EF4-FFF2-40B4-BE49-F238E27FC236}">
                  <a16:creationId xmlns:a16="http://schemas.microsoft.com/office/drawing/2014/main" id="{631093B1-977E-4019-B647-0C0A5DC9A225}"/>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29;p59">
              <a:extLst>
                <a:ext uri="{FF2B5EF4-FFF2-40B4-BE49-F238E27FC236}">
                  <a16:creationId xmlns:a16="http://schemas.microsoft.com/office/drawing/2014/main" id="{1D0974E4-3A72-406D-8F16-A928F87B0EAF}"/>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30;p59">
              <a:extLst>
                <a:ext uri="{FF2B5EF4-FFF2-40B4-BE49-F238E27FC236}">
                  <a16:creationId xmlns:a16="http://schemas.microsoft.com/office/drawing/2014/main" id="{13A4FDC9-7C0E-4AF5-9D8D-70618DFB850F}"/>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31;p59">
              <a:extLst>
                <a:ext uri="{FF2B5EF4-FFF2-40B4-BE49-F238E27FC236}">
                  <a16:creationId xmlns:a16="http://schemas.microsoft.com/office/drawing/2014/main" id="{8ADBE87D-C01D-4AD4-918C-0D8AB7C74BA3}"/>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32;p59">
              <a:extLst>
                <a:ext uri="{FF2B5EF4-FFF2-40B4-BE49-F238E27FC236}">
                  <a16:creationId xmlns:a16="http://schemas.microsoft.com/office/drawing/2014/main" id="{1C68F455-291B-4A6B-B2BE-A12C33EFB979}"/>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33;p59">
              <a:extLst>
                <a:ext uri="{FF2B5EF4-FFF2-40B4-BE49-F238E27FC236}">
                  <a16:creationId xmlns:a16="http://schemas.microsoft.com/office/drawing/2014/main" id="{BFA3AFAB-D470-408D-8C34-2454664368B3}"/>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134;p59">
              <a:extLst>
                <a:ext uri="{FF2B5EF4-FFF2-40B4-BE49-F238E27FC236}">
                  <a16:creationId xmlns:a16="http://schemas.microsoft.com/office/drawing/2014/main" id="{47D8A996-4317-4324-8D47-B880427FB534}"/>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135;p59">
              <a:extLst>
                <a:ext uri="{FF2B5EF4-FFF2-40B4-BE49-F238E27FC236}">
                  <a16:creationId xmlns:a16="http://schemas.microsoft.com/office/drawing/2014/main" id="{7F0B44C1-B6EA-428F-9C41-4C725EF614D0}"/>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136;p59">
              <a:extLst>
                <a:ext uri="{FF2B5EF4-FFF2-40B4-BE49-F238E27FC236}">
                  <a16:creationId xmlns:a16="http://schemas.microsoft.com/office/drawing/2014/main" id="{D7BCC1FA-FCB1-4EF7-A77E-33AC088D3880}"/>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137;p59">
              <a:extLst>
                <a:ext uri="{FF2B5EF4-FFF2-40B4-BE49-F238E27FC236}">
                  <a16:creationId xmlns:a16="http://schemas.microsoft.com/office/drawing/2014/main" id="{6B1D1123-E75D-44CC-A9B2-621A1F080A39}"/>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138;p59">
              <a:extLst>
                <a:ext uri="{FF2B5EF4-FFF2-40B4-BE49-F238E27FC236}">
                  <a16:creationId xmlns:a16="http://schemas.microsoft.com/office/drawing/2014/main" id="{E4F4FED4-BB24-46AC-A8C4-9F5885349447}"/>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139;p59">
              <a:extLst>
                <a:ext uri="{FF2B5EF4-FFF2-40B4-BE49-F238E27FC236}">
                  <a16:creationId xmlns:a16="http://schemas.microsoft.com/office/drawing/2014/main" id="{ED568429-2C19-47B7-882B-18DC374BD388}"/>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140;p59">
              <a:extLst>
                <a:ext uri="{FF2B5EF4-FFF2-40B4-BE49-F238E27FC236}">
                  <a16:creationId xmlns:a16="http://schemas.microsoft.com/office/drawing/2014/main" id="{9EB73877-173E-49EE-A7F0-60DF875136B5}"/>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141;p59">
              <a:extLst>
                <a:ext uri="{FF2B5EF4-FFF2-40B4-BE49-F238E27FC236}">
                  <a16:creationId xmlns:a16="http://schemas.microsoft.com/office/drawing/2014/main" id="{C26A674E-FC18-454A-8F7B-E4546B1DC627}"/>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142;p59">
              <a:extLst>
                <a:ext uri="{FF2B5EF4-FFF2-40B4-BE49-F238E27FC236}">
                  <a16:creationId xmlns:a16="http://schemas.microsoft.com/office/drawing/2014/main" id="{C5AB4BF9-45E5-4143-A8B9-3EF577B69618}"/>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143;p59">
              <a:extLst>
                <a:ext uri="{FF2B5EF4-FFF2-40B4-BE49-F238E27FC236}">
                  <a16:creationId xmlns:a16="http://schemas.microsoft.com/office/drawing/2014/main" id="{BE291571-885C-40AD-AF38-60629221CE6E}"/>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144;p59">
              <a:extLst>
                <a:ext uri="{FF2B5EF4-FFF2-40B4-BE49-F238E27FC236}">
                  <a16:creationId xmlns:a16="http://schemas.microsoft.com/office/drawing/2014/main" id="{CF70B8A6-620D-4F5C-B8BD-B96964CE7B01}"/>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145;p59">
              <a:extLst>
                <a:ext uri="{FF2B5EF4-FFF2-40B4-BE49-F238E27FC236}">
                  <a16:creationId xmlns:a16="http://schemas.microsoft.com/office/drawing/2014/main" id="{4442560F-87BF-4D2B-BB18-BF3F30C922EA}"/>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146;p59">
              <a:extLst>
                <a:ext uri="{FF2B5EF4-FFF2-40B4-BE49-F238E27FC236}">
                  <a16:creationId xmlns:a16="http://schemas.microsoft.com/office/drawing/2014/main" id="{156F0394-E211-44DD-B644-7161051B545A}"/>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147;p59">
              <a:extLst>
                <a:ext uri="{FF2B5EF4-FFF2-40B4-BE49-F238E27FC236}">
                  <a16:creationId xmlns:a16="http://schemas.microsoft.com/office/drawing/2014/main" id="{2A4469F0-E72E-41D3-B7F9-DE6E9236BADE}"/>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148;p59">
              <a:extLst>
                <a:ext uri="{FF2B5EF4-FFF2-40B4-BE49-F238E27FC236}">
                  <a16:creationId xmlns:a16="http://schemas.microsoft.com/office/drawing/2014/main" id="{90BD8D6C-D900-4A18-BD46-F1353395721A}"/>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149;p59">
              <a:extLst>
                <a:ext uri="{FF2B5EF4-FFF2-40B4-BE49-F238E27FC236}">
                  <a16:creationId xmlns:a16="http://schemas.microsoft.com/office/drawing/2014/main" id="{A2178AB3-CD5D-4970-9386-2B4FE75E536A}"/>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150;p59">
              <a:extLst>
                <a:ext uri="{FF2B5EF4-FFF2-40B4-BE49-F238E27FC236}">
                  <a16:creationId xmlns:a16="http://schemas.microsoft.com/office/drawing/2014/main" id="{2A50B7E2-D033-4CDA-B753-CFA4ED819308}"/>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151;p59">
              <a:extLst>
                <a:ext uri="{FF2B5EF4-FFF2-40B4-BE49-F238E27FC236}">
                  <a16:creationId xmlns:a16="http://schemas.microsoft.com/office/drawing/2014/main" id="{B18F56CA-52A7-4954-93E3-5323B4C680D6}"/>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152;p59">
              <a:extLst>
                <a:ext uri="{FF2B5EF4-FFF2-40B4-BE49-F238E27FC236}">
                  <a16:creationId xmlns:a16="http://schemas.microsoft.com/office/drawing/2014/main" id="{DFF7200F-4EC0-406A-A1E9-C697E850A27A}"/>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153;p59">
              <a:extLst>
                <a:ext uri="{FF2B5EF4-FFF2-40B4-BE49-F238E27FC236}">
                  <a16:creationId xmlns:a16="http://schemas.microsoft.com/office/drawing/2014/main" id="{E8422BED-5CD0-4020-8E98-0473C16E1943}"/>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154;p59">
              <a:extLst>
                <a:ext uri="{FF2B5EF4-FFF2-40B4-BE49-F238E27FC236}">
                  <a16:creationId xmlns:a16="http://schemas.microsoft.com/office/drawing/2014/main" id="{F32146A1-C584-453A-8FE5-538C5E654227}"/>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155;p59">
              <a:extLst>
                <a:ext uri="{FF2B5EF4-FFF2-40B4-BE49-F238E27FC236}">
                  <a16:creationId xmlns:a16="http://schemas.microsoft.com/office/drawing/2014/main" id="{E19EC978-469C-4B6F-857B-D09CB861B57C}"/>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56;p59">
              <a:extLst>
                <a:ext uri="{FF2B5EF4-FFF2-40B4-BE49-F238E27FC236}">
                  <a16:creationId xmlns:a16="http://schemas.microsoft.com/office/drawing/2014/main" id="{F922AAD5-2682-459B-9BA4-47CD93BC2243}"/>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57;p59">
              <a:extLst>
                <a:ext uri="{FF2B5EF4-FFF2-40B4-BE49-F238E27FC236}">
                  <a16:creationId xmlns:a16="http://schemas.microsoft.com/office/drawing/2014/main" id="{7AC2884E-6280-471A-BAF7-8C63C5D6E583}"/>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58;p59">
              <a:extLst>
                <a:ext uri="{FF2B5EF4-FFF2-40B4-BE49-F238E27FC236}">
                  <a16:creationId xmlns:a16="http://schemas.microsoft.com/office/drawing/2014/main" id="{93B70436-26A1-4430-B33E-F0EE59F7421F}"/>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59;p59">
              <a:extLst>
                <a:ext uri="{FF2B5EF4-FFF2-40B4-BE49-F238E27FC236}">
                  <a16:creationId xmlns:a16="http://schemas.microsoft.com/office/drawing/2014/main" id="{702776E3-DD54-4DC8-9B5E-396F19C45958}"/>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60;p59">
              <a:extLst>
                <a:ext uri="{FF2B5EF4-FFF2-40B4-BE49-F238E27FC236}">
                  <a16:creationId xmlns:a16="http://schemas.microsoft.com/office/drawing/2014/main" id="{CCD596F3-A020-4451-8964-4AB4BFE59168}"/>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61;p59">
              <a:extLst>
                <a:ext uri="{FF2B5EF4-FFF2-40B4-BE49-F238E27FC236}">
                  <a16:creationId xmlns:a16="http://schemas.microsoft.com/office/drawing/2014/main" id="{1BEDFB56-D020-4CC4-A369-17AF8127A37C}"/>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62;p59">
              <a:extLst>
                <a:ext uri="{FF2B5EF4-FFF2-40B4-BE49-F238E27FC236}">
                  <a16:creationId xmlns:a16="http://schemas.microsoft.com/office/drawing/2014/main" id="{CC569E85-A49A-424D-A886-546C58566DA1}"/>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63;p59">
              <a:extLst>
                <a:ext uri="{FF2B5EF4-FFF2-40B4-BE49-F238E27FC236}">
                  <a16:creationId xmlns:a16="http://schemas.microsoft.com/office/drawing/2014/main" id="{5E6F5433-DAE9-41AA-9CD7-05A55FC2BA56}"/>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64;p59">
              <a:extLst>
                <a:ext uri="{FF2B5EF4-FFF2-40B4-BE49-F238E27FC236}">
                  <a16:creationId xmlns:a16="http://schemas.microsoft.com/office/drawing/2014/main" id="{30F08E93-F9D6-434A-ADA9-247E4662776F}"/>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65;p59">
              <a:extLst>
                <a:ext uri="{FF2B5EF4-FFF2-40B4-BE49-F238E27FC236}">
                  <a16:creationId xmlns:a16="http://schemas.microsoft.com/office/drawing/2014/main" id="{20284AF3-F374-4F79-9749-60A1DEB48CED}"/>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166;p59">
              <a:extLst>
                <a:ext uri="{FF2B5EF4-FFF2-40B4-BE49-F238E27FC236}">
                  <a16:creationId xmlns:a16="http://schemas.microsoft.com/office/drawing/2014/main" id="{0E6AEB4F-44A1-4326-A241-614090AE054A}"/>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167;p59">
              <a:extLst>
                <a:ext uri="{FF2B5EF4-FFF2-40B4-BE49-F238E27FC236}">
                  <a16:creationId xmlns:a16="http://schemas.microsoft.com/office/drawing/2014/main" id="{CD208B12-6B41-4298-BE7E-9ED84A6712E4}"/>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68;p59">
              <a:extLst>
                <a:ext uri="{FF2B5EF4-FFF2-40B4-BE49-F238E27FC236}">
                  <a16:creationId xmlns:a16="http://schemas.microsoft.com/office/drawing/2014/main" id="{EDABF130-0F50-4D23-8837-FAFBBF949B54}"/>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169;p59">
              <a:extLst>
                <a:ext uri="{FF2B5EF4-FFF2-40B4-BE49-F238E27FC236}">
                  <a16:creationId xmlns:a16="http://schemas.microsoft.com/office/drawing/2014/main" id="{8536E5A2-2A4C-4D42-8623-76EA6796A5F6}"/>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70;p59">
              <a:extLst>
                <a:ext uri="{FF2B5EF4-FFF2-40B4-BE49-F238E27FC236}">
                  <a16:creationId xmlns:a16="http://schemas.microsoft.com/office/drawing/2014/main" id="{4CA07340-D8EC-4AEC-BEC4-1BDD762F6DE0}"/>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71;p59">
              <a:extLst>
                <a:ext uri="{FF2B5EF4-FFF2-40B4-BE49-F238E27FC236}">
                  <a16:creationId xmlns:a16="http://schemas.microsoft.com/office/drawing/2014/main" id="{7D81DC74-B3D7-4452-85F7-E823C31E5D53}"/>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72;p59">
              <a:extLst>
                <a:ext uri="{FF2B5EF4-FFF2-40B4-BE49-F238E27FC236}">
                  <a16:creationId xmlns:a16="http://schemas.microsoft.com/office/drawing/2014/main" id="{45A857A4-A250-46AC-92B7-0EBF74F140FD}"/>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73;p59">
              <a:extLst>
                <a:ext uri="{FF2B5EF4-FFF2-40B4-BE49-F238E27FC236}">
                  <a16:creationId xmlns:a16="http://schemas.microsoft.com/office/drawing/2014/main" id="{C665FC6E-252F-4D21-B551-61FDCAB0CB6F}"/>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74;p59">
              <a:extLst>
                <a:ext uri="{FF2B5EF4-FFF2-40B4-BE49-F238E27FC236}">
                  <a16:creationId xmlns:a16="http://schemas.microsoft.com/office/drawing/2014/main" id="{C5C76636-10A7-44AD-960A-B09C1A19D6B5}"/>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75;p59">
              <a:extLst>
                <a:ext uri="{FF2B5EF4-FFF2-40B4-BE49-F238E27FC236}">
                  <a16:creationId xmlns:a16="http://schemas.microsoft.com/office/drawing/2014/main" id="{5894C54E-C723-494A-8F20-DDCA1DF4696E}"/>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76;p59">
              <a:extLst>
                <a:ext uri="{FF2B5EF4-FFF2-40B4-BE49-F238E27FC236}">
                  <a16:creationId xmlns:a16="http://schemas.microsoft.com/office/drawing/2014/main" id="{B05E7CED-5AEA-4915-8B3A-2D4F9501CF46}"/>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177;p59">
              <a:extLst>
                <a:ext uri="{FF2B5EF4-FFF2-40B4-BE49-F238E27FC236}">
                  <a16:creationId xmlns:a16="http://schemas.microsoft.com/office/drawing/2014/main" id="{FB1E3B3F-9C89-4E50-AE17-CCF0A12B2F02}"/>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78;p59">
              <a:extLst>
                <a:ext uri="{FF2B5EF4-FFF2-40B4-BE49-F238E27FC236}">
                  <a16:creationId xmlns:a16="http://schemas.microsoft.com/office/drawing/2014/main" id="{B09EE9FF-A13E-446E-8DD6-0E93D38760DC}"/>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79;p59">
              <a:extLst>
                <a:ext uri="{FF2B5EF4-FFF2-40B4-BE49-F238E27FC236}">
                  <a16:creationId xmlns:a16="http://schemas.microsoft.com/office/drawing/2014/main" id="{43CAE16D-C189-4B45-8F22-7B5F75111CF3}"/>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80;p59">
              <a:extLst>
                <a:ext uri="{FF2B5EF4-FFF2-40B4-BE49-F238E27FC236}">
                  <a16:creationId xmlns:a16="http://schemas.microsoft.com/office/drawing/2014/main" id="{6F1A36B1-AF2A-4DE7-BE32-3B592430AE60}"/>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81;p59">
              <a:extLst>
                <a:ext uri="{FF2B5EF4-FFF2-40B4-BE49-F238E27FC236}">
                  <a16:creationId xmlns:a16="http://schemas.microsoft.com/office/drawing/2014/main" id="{B3BB3D98-9BDD-4CD9-94A2-E41ECE61E48D}"/>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82;p59">
              <a:extLst>
                <a:ext uri="{FF2B5EF4-FFF2-40B4-BE49-F238E27FC236}">
                  <a16:creationId xmlns:a16="http://schemas.microsoft.com/office/drawing/2014/main" id="{6DC3C95B-64A9-4E6A-A9EF-1AC2C185BEB0}"/>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83;p59">
              <a:extLst>
                <a:ext uri="{FF2B5EF4-FFF2-40B4-BE49-F238E27FC236}">
                  <a16:creationId xmlns:a16="http://schemas.microsoft.com/office/drawing/2014/main" id="{C04DFCCB-2EEA-4F73-AF77-09CE8CE338E3}"/>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84;p59">
              <a:extLst>
                <a:ext uri="{FF2B5EF4-FFF2-40B4-BE49-F238E27FC236}">
                  <a16:creationId xmlns:a16="http://schemas.microsoft.com/office/drawing/2014/main" id="{44AB247C-DE7D-4ECB-BEDC-3C3AD05CB60E}"/>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85;p59">
              <a:extLst>
                <a:ext uri="{FF2B5EF4-FFF2-40B4-BE49-F238E27FC236}">
                  <a16:creationId xmlns:a16="http://schemas.microsoft.com/office/drawing/2014/main" id="{5CECA008-4277-4473-AA7C-540E4AD451A7}"/>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86;p59">
              <a:extLst>
                <a:ext uri="{FF2B5EF4-FFF2-40B4-BE49-F238E27FC236}">
                  <a16:creationId xmlns:a16="http://schemas.microsoft.com/office/drawing/2014/main" id="{613923D1-8EBE-4904-AC3D-19A101233E6B}"/>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87;p59">
              <a:extLst>
                <a:ext uri="{FF2B5EF4-FFF2-40B4-BE49-F238E27FC236}">
                  <a16:creationId xmlns:a16="http://schemas.microsoft.com/office/drawing/2014/main" id="{E5D58296-2D71-4593-B523-E8FBF2C7DA41}"/>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88;p59">
              <a:extLst>
                <a:ext uri="{FF2B5EF4-FFF2-40B4-BE49-F238E27FC236}">
                  <a16:creationId xmlns:a16="http://schemas.microsoft.com/office/drawing/2014/main" id="{9C73749E-4AAD-461B-B180-4EF056F81B5D}"/>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89;p59">
              <a:extLst>
                <a:ext uri="{FF2B5EF4-FFF2-40B4-BE49-F238E27FC236}">
                  <a16:creationId xmlns:a16="http://schemas.microsoft.com/office/drawing/2014/main" id="{AC1DFDE7-81AF-46AF-96F6-0BC27217EBEC}"/>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90;p59">
              <a:extLst>
                <a:ext uri="{FF2B5EF4-FFF2-40B4-BE49-F238E27FC236}">
                  <a16:creationId xmlns:a16="http://schemas.microsoft.com/office/drawing/2014/main" id="{CFA41DD4-4127-4C13-8195-897E5519B1D6}"/>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91;p59">
              <a:extLst>
                <a:ext uri="{FF2B5EF4-FFF2-40B4-BE49-F238E27FC236}">
                  <a16:creationId xmlns:a16="http://schemas.microsoft.com/office/drawing/2014/main" id="{44B3B739-1167-4643-9D74-E8AEBEB671B2}"/>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92;p59">
              <a:extLst>
                <a:ext uri="{FF2B5EF4-FFF2-40B4-BE49-F238E27FC236}">
                  <a16:creationId xmlns:a16="http://schemas.microsoft.com/office/drawing/2014/main" id="{378C56A7-CF3E-44A7-8E68-FD8C8CAB1565}"/>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93;p59">
              <a:extLst>
                <a:ext uri="{FF2B5EF4-FFF2-40B4-BE49-F238E27FC236}">
                  <a16:creationId xmlns:a16="http://schemas.microsoft.com/office/drawing/2014/main" id="{9404B5E6-4F5F-4CD3-B850-7D6953516AF0}"/>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94;p59">
              <a:extLst>
                <a:ext uri="{FF2B5EF4-FFF2-40B4-BE49-F238E27FC236}">
                  <a16:creationId xmlns:a16="http://schemas.microsoft.com/office/drawing/2014/main" id="{2091FE07-5962-46B1-BABB-63E7433DD9AB}"/>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95;p59">
              <a:extLst>
                <a:ext uri="{FF2B5EF4-FFF2-40B4-BE49-F238E27FC236}">
                  <a16:creationId xmlns:a16="http://schemas.microsoft.com/office/drawing/2014/main" id="{FFEF0660-A8A1-4E48-A105-069242E6A993}"/>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96;p59">
              <a:extLst>
                <a:ext uri="{FF2B5EF4-FFF2-40B4-BE49-F238E27FC236}">
                  <a16:creationId xmlns:a16="http://schemas.microsoft.com/office/drawing/2014/main" id="{8FB263A3-A69E-48F3-A699-684FA0BE46D5}"/>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97;p59">
              <a:extLst>
                <a:ext uri="{FF2B5EF4-FFF2-40B4-BE49-F238E27FC236}">
                  <a16:creationId xmlns:a16="http://schemas.microsoft.com/office/drawing/2014/main" id="{C62216FD-B5FF-496C-9C67-1920DE9375C8}"/>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98;p59">
              <a:extLst>
                <a:ext uri="{FF2B5EF4-FFF2-40B4-BE49-F238E27FC236}">
                  <a16:creationId xmlns:a16="http://schemas.microsoft.com/office/drawing/2014/main" id="{761A1071-1FB3-46E6-B31E-574CB693A2A9}"/>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99;p59">
              <a:extLst>
                <a:ext uri="{FF2B5EF4-FFF2-40B4-BE49-F238E27FC236}">
                  <a16:creationId xmlns:a16="http://schemas.microsoft.com/office/drawing/2014/main" id="{3E005195-5BDA-4A74-AA49-063904AABE46}"/>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200;p59">
              <a:extLst>
                <a:ext uri="{FF2B5EF4-FFF2-40B4-BE49-F238E27FC236}">
                  <a16:creationId xmlns:a16="http://schemas.microsoft.com/office/drawing/2014/main" id="{82EA5F49-E3BD-4851-A784-B978F4BB3D9A}"/>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201;p59">
              <a:extLst>
                <a:ext uri="{FF2B5EF4-FFF2-40B4-BE49-F238E27FC236}">
                  <a16:creationId xmlns:a16="http://schemas.microsoft.com/office/drawing/2014/main" id="{01EC9BDC-9B40-4108-B884-1BCF5F98BECE}"/>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202;p59">
              <a:extLst>
                <a:ext uri="{FF2B5EF4-FFF2-40B4-BE49-F238E27FC236}">
                  <a16:creationId xmlns:a16="http://schemas.microsoft.com/office/drawing/2014/main" id="{77FEE87C-9EFE-4A19-9E10-6D23D885E5BF}"/>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203;p59">
              <a:extLst>
                <a:ext uri="{FF2B5EF4-FFF2-40B4-BE49-F238E27FC236}">
                  <a16:creationId xmlns:a16="http://schemas.microsoft.com/office/drawing/2014/main" id="{6477BBF1-BE8C-43B8-871F-C51F95F6F202}"/>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204;p59">
              <a:extLst>
                <a:ext uri="{FF2B5EF4-FFF2-40B4-BE49-F238E27FC236}">
                  <a16:creationId xmlns:a16="http://schemas.microsoft.com/office/drawing/2014/main" id="{1C5D6516-1349-4574-B9B3-A475A60E6BCB}"/>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205;p59">
              <a:extLst>
                <a:ext uri="{FF2B5EF4-FFF2-40B4-BE49-F238E27FC236}">
                  <a16:creationId xmlns:a16="http://schemas.microsoft.com/office/drawing/2014/main" id="{2C8442F0-B94C-41D8-9EC0-E000D473A64B}"/>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28226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138788-575C-4B61-B026-CC067A66E001}"/>
              </a:ext>
            </a:extLst>
          </p:cNvPr>
          <p:cNvSpPr txBox="1"/>
          <p:nvPr/>
        </p:nvSpPr>
        <p:spPr>
          <a:xfrm>
            <a:off x="258726" y="3604935"/>
            <a:ext cx="5465134" cy="307777"/>
          </a:xfrm>
          <a:prstGeom prst="rect">
            <a:avLst/>
          </a:prstGeom>
          <a:noFill/>
        </p:spPr>
        <p:txBody>
          <a:bodyPr wrap="square">
            <a:spAutoFit/>
          </a:bodyPr>
          <a:lstStyle/>
          <a:p>
            <a:r>
              <a:rPr lang="vi-VN" dirty="0">
                <a:solidFill>
                  <a:schemeClr val="bg2"/>
                </a:solidFill>
                <a:latin typeface="Merriweather"/>
              </a:rPr>
              <a:t>.</a:t>
            </a:r>
            <a:endParaRPr lang="en-US" dirty="0">
              <a:solidFill>
                <a:schemeClr val="bg2"/>
              </a:solidFill>
              <a:latin typeface="Merriweather"/>
            </a:endParaRPr>
          </a:p>
        </p:txBody>
      </p:sp>
      <p:pic>
        <p:nvPicPr>
          <p:cNvPr id="5" name="Picture 4">
            <a:extLst>
              <a:ext uri="{FF2B5EF4-FFF2-40B4-BE49-F238E27FC236}">
                <a16:creationId xmlns:a16="http://schemas.microsoft.com/office/drawing/2014/main" id="{B8A7A48C-4DD7-72FC-590D-25CD957A1799}"/>
              </a:ext>
            </a:extLst>
          </p:cNvPr>
          <p:cNvPicPr>
            <a:picLocks noChangeAspect="1"/>
          </p:cNvPicPr>
          <p:nvPr/>
        </p:nvPicPr>
        <p:blipFill>
          <a:blip r:embed="rId2"/>
          <a:stretch>
            <a:fillRect/>
          </a:stretch>
        </p:blipFill>
        <p:spPr>
          <a:xfrm>
            <a:off x="258726" y="1691926"/>
            <a:ext cx="2676376" cy="1609483"/>
          </a:xfrm>
          <a:prstGeom prst="rect">
            <a:avLst/>
          </a:prstGeom>
        </p:spPr>
      </p:pic>
      <p:sp>
        <p:nvSpPr>
          <p:cNvPr id="193" name="Rectangle: Rounded Corners 192">
            <a:extLst>
              <a:ext uri="{FF2B5EF4-FFF2-40B4-BE49-F238E27FC236}">
                <a16:creationId xmlns:a16="http://schemas.microsoft.com/office/drawing/2014/main" id="{39EA32A2-941C-B003-675A-46A3DF223BAD}"/>
              </a:ext>
            </a:extLst>
          </p:cNvPr>
          <p:cNvSpPr/>
          <p:nvPr/>
        </p:nvSpPr>
        <p:spPr>
          <a:xfrm>
            <a:off x="3442447" y="1388180"/>
            <a:ext cx="5056094" cy="78530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solidFill>
                <a:latin typeface="Merriweather"/>
              </a:rPr>
              <a:t>Con người là vốn quý nhất, nhân tố quyết định thành công của sự nghiệp cách mạng</a:t>
            </a:r>
            <a:endParaRPr lang="vi-VN" sz="1400">
              <a:solidFill>
                <a:schemeClr val="tx2"/>
              </a:solidFill>
            </a:endParaRPr>
          </a:p>
          <a:p>
            <a:pPr algn="ctr"/>
            <a:endParaRPr lang="en-US"/>
          </a:p>
        </p:txBody>
      </p:sp>
      <p:sp>
        <p:nvSpPr>
          <p:cNvPr id="194" name="Rectangle: Rounded Corners 193">
            <a:extLst>
              <a:ext uri="{FF2B5EF4-FFF2-40B4-BE49-F238E27FC236}">
                <a16:creationId xmlns:a16="http://schemas.microsoft.com/office/drawing/2014/main" id="{2FC2A3D5-F353-B7CE-6CA2-AB7228F262CF}"/>
              </a:ext>
            </a:extLst>
          </p:cNvPr>
          <p:cNvSpPr/>
          <p:nvPr/>
        </p:nvSpPr>
        <p:spPr>
          <a:xfrm>
            <a:off x="3454792" y="2667863"/>
            <a:ext cx="5056094" cy="78530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2"/>
                </a:solidFill>
                <a:latin typeface="Merriweather"/>
              </a:rPr>
              <a:t>Con người vừa là mục tiêu, vừa là động lực của cách mạng; coi trọng, chăm sóc, phát huy nhân tố con người :</a:t>
            </a:r>
            <a:endParaRPr lang="en-US"/>
          </a:p>
        </p:txBody>
      </p:sp>
      <p:pic>
        <p:nvPicPr>
          <p:cNvPr id="195" name="Picture 194">
            <a:extLst>
              <a:ext uri="{FF2B5EF4-FFF2-40B4-BE49-F238E27FC236}">
                <a16:creationId xmlns:a16="http://schemas.microsoft.com/office/drawing/2014/main" id="{DB488065-E27D-392D-F94D-C3C78E789837}"/>
              </a:ext>
            </a:extLst>
          </p:cNvPr>
          <p:cNvPicPr>
            <a:picLocks noChangeAspect="1"/>
          </p:cNvPicPr>
          <p:nvPr/>
        </p:nvPicPr>
        <p:blipFill>
          <a:blip r:embed="rId3"/>
          <a:stretch>
            <a:fillRect/>
          </a:stretch>
        </p:blipFill>
        <p:spPr>
          <a:xfrm>
            <a:off x="1695419" y="680007"/>
            <a:ext cx="1939080" cy="1256588"/>
          </a:xfrm>
          <a:prstGeom prst="rect">
            <a:avLst/>
          </a:prstGeom>
        </p:spPr>
      </p:pic>
    </p:spTree>
    <p:extLst>
      <p:ext uri="{BB962C8B-B14F-4D97-AF65-F5344CB8AC3E}">
        <p14:creationId xmlns:p14="http://schemas.microsoft.com/office/powerpoint/2010/main" val="461747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3"/>
                                        </p:tgtEl>
                                        <p:attrNameLst>
                                          <p:attrName>style.visibility</p:attrName>
                                        </p:attrNameLst>
                                      </p:cBhvr>
                                      <p:to>
                                        <p:strVal val="visible"/>
                                      </p:to>
                                    </p:set>
                                    <p:anim calcmode="lin" valueType="num">
                                      <p:cBhvr additive="base">
                                        <p:cTn id="12" dur="500" fill="hold"/>
                                        <p:tgtEl>
                                          <p:spTgt spid="193"/>
                                        </p:tgtEl>
                                        <p:attrNameLst>
                                          <p:attrName>ppt_x</p:attrName>
                                        </p:attrNameLst>
                                      </p:cBhvr>
                                      <p:tavLst>
                                        <p:tav tm="0">
                                          <p:val>
                                            <p:strVal val="#ppt_x"/>
                                          </p:val>
                                        </p:tav>
                                        <p:tav tm="100000">
                                          <p:val>
                                            <p:strVal val="#ppt_x"/>
                                          </p:val>
                                        </p:tav>
                                      </p:tavLst>
                                    </p:anim>
                                    <p:anim calcmode="lin" valueType="num">
                                      <p:cBhvr additive="base">
                                        <p:cTn id="13"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4"/>
                                        </p:tgtEl>
                                        <p:attrNameLst>
                                          <p:attrName>style.visibility</p:attrName>
                                        </p:attrNameLst>
                                      </p:cBhvr>
                                      <p:to>
                                        <p:strVal val="visible"/>
                                      </p:to>
                                    </p:set>
                                    <p:anim calcmode="lin" valueType="num">
                                      <p:cBhvr additive="base">
                                        <p:cTn id="18" dur="500" fill="hold"/>
                                        <p:tgtEl>
                                          <p:spTgt spid="194"/>
                                        </p:tgtEl>
                                        <p:attrNameLst>
                                          <p:attrName>ppt_x</p:attrName>
                                        </p:attrNameLst>
                                      </p:cBhvr>
                                      <p:tavLst>
                                        <p:tav tm="0">
                                          <p:val>
                                            <p:strVal val="#ppt_x"/>
                                          </p:val>
                                        </p:tav>
                                        <p:tav tm="100000">
                                          <p:val>
                                            <p:strVal val="#ppt_x"/>
                                          </p:val>
                                        </p:tav>
                                      </p:tavLst>
                                    </p:anim>
                                    <p:anim calcmode="lin" valueType="num">
                                      <p:cBhvr additive="base">
                                        <p:cTn id="19" dur="500" fill="hold"/>
                                        <p:tgtEl>
                                          <p:spTgt spid="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3" grpId="0" animBg="1"/>
      <p:bldP spid="19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22"/>
        <p:cNvGrpSpPr/>
        <p:nvPr/>
      </p:nvGrpSpPr>
      <p:grpSpPr>
        <a:xfrm>
          <a:off x="0" y="0"/>
          <a:ext cx="0" cy="0"/>
          <a:chOff x="0" y="0"/>
          <a:chExt cx="0" cy="0"/>
        </a:xfrm>
      </p:grpSpPr>
      <p:sp>
        <p:nvSpPr>
          <p:cNvPr id="27" name="Oval 26">
            <a:extLst>
              <a:ext uri="{FF2B5EF4-FFF2-40B4-BE49-F238E27FC236}">
                <a16:creationId xmlns:a16="http://schemas.microsoft.com/office/drawing/2014/main" id="{6DF7BA3B-A38C-4C9D-869B-D8C5EA2FE65E}"/>
              </a:ext>
            </a:extLst>
          </p:cNvPr>
          <p:cNvSpPr/>
          <p:nvPr/>
        </p:nvSpPr>
        <p:spPr>
          <a:xfrm>
            <a:off x="90405" y="1816208"/>
            <a:ext cx="2581217" cy="1511084"/>
          </a:xfrm>
          <a:prstGeom prst="ellipse">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solidFill>
                  <a:schemeClr val="accent2">
                    <a:lumMod val="75000"/>
                  </a:schemeClr>
                </a:solidFill>
                <a:latin typeface="Merriweather"/>
                <a:ea typeface="Arial"/>
                <a:cs typeface="Arial"/>
              </a:rPr>
              <a:t>Quan </a:t>
            </a:r>
            <a:r>
              <a:rPr lang="en-US" sz="2000" b="1" dirty="0" err="1">
                <a:solidFill>
                  <a:schemeClr val="accent2">
                    <a:lumMod val="75000"/>
                  </a:schemeClr>
                </a:solidFill>
                <a:latin typeface="Merriweather"/>
                <a:ea typeface="Arial"/>
                <a:cs typeface="Arial"/>
              </a:rPr>
              <a:t>điểm</a:t>
            </a:r>
            <a:r>
              <a:rPr lang="en-US" sz="2000" b="1" dirty="0">
                <a:solidFill>
                  <a:schemeClr val="accent2">
                    <a:lumMod val="75000"/>
                  </a:schemeClr>
                </a:solidFill>
                <a:latin typeface="Merriweather"/>
                <a:ea typeface="Arial"/>
                <a:cs typeface="Arial"/>
              </a:rPr>
              <a:t> </a:t>
            </a:r>
            <a:r>
              <a:rPr lang="en-US" sz="2000" b="1" dirty="0" err="1">
                <a:solidFill>
                  <a:schemeClr val="accent2">
                    <a:lumMod val="75000"/>
                  </a:schemeClr>
                </a:solidFill>
                <a:latin typeface="Merriweather"/>
                <a:ea typeface="Arial"/>
                <a:cs typeface="Arial"/>
              </a:rPr>
              <a:t>của</a:t>
            </a:r>
            <a:r>
              <a:rPr lang="en-US" sz="2000" b="1" dirty="0">
                <a:solidFill>
                  <a:schemeClr val="accent2">
                    <a:lumMod val="75000"/>
                  </a:schemeClr>
                </a:solidFill>
                <a:latin typeface="Merriweather"/>
                <a:ea typeface="Arial"/>
                <a:cs typeface="Arial"/>
              </a:rPr>
              <a:t> </a:t>
            </a:r>
            <a:r>
              <a:rPr lang="en-US" sz="2000" b="1" err="1">
                <a:solidFill>
                  <a:schemeClr val="accent2">
                    <a:lumMod val="75000"/>
                  </a:schemeClr>
                </a:solidFill>
                <a:latin typeface="Merriweather"/>
                <a:ea typeface="Arial"/>
                <a:cs typeface="Arial"/>
              </a:rPr>
              <a:t>Bác</a:t>
            </a:r>
            <a:r>
              <a:rPr lang="en-US" sz="2000" b="1">
                <a:solidFill>
                  <a:schemeClr val="accent2">
                    <a:lumMod val="75000"/>
                  </a:schemeClr>
                </a:solidFill>
                <a:latin typeface="Merriweather"/>
                <a:ea typeface="Arial"/>
                <a:cs typeface="Arial"/>
              </a:rPr>
              <a:t> về chiến lược trồng người</a:t>
            </a:r>
            <a:endParaRPr lang="en-US" sz="2000" b="1" dirty="0">
              <a:solidFill>
                <a:schemeClr val="accent2">
                  <a:lumMod val="75000"/>
                </a:schemeClr>
              </a:solidFill>
              <a:latin typeface="Merriweather"/>
              <a:ea typeface="Arial"/>
              <a:cs typeface="Arial"/>
            </a:endParaRPr>
          </a:p>
        </p:txBody>
      </p:sp>
      <p:sp>
        <p:nvSpPr>
          <p:cNvPr id="2" name="Rectangle: Rounded Corners 1">
            <a:extLst>
              <a:ext uri="{FF2B5EF4-FFF2-40B4-BE49-F238E27FC236}">
                <a16:creationId xmlns:a16="http://schemas.microsoft.com/office/drawing/2014/main" id="{9E063533-62EB-F6A7-A98D-81F938B1033C}"/>
              </a:ext>
            </a:extLst>
          </p:cNvPr>
          <p:cNvSpPr/>
          <p:nvPr/>
        </p:nvSpPr>
        <p:spPr>
          <a:xfrm>
            <a:off x="2962472" y="321979"/>
            <a:ext cx="5612920" cy="79415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2"/>
                </a:solidFill>
                <a:latin typeface="Times New Roman" panose="02020603050405020304" pitchFamily="18" charset="0"/>
                <a:ea typeface="Calibri" panose="020F0502020204030204" pitchFamily="34" charset="0"/>
              </a:rPr>
              <a:t>Trồng người</a:t>
            </a:r>
            <a:r>
              <a:rPr lang="en-US" sz="1800" b="1">
                <a:solidFill>
                  <a:schemeClr val="bg2"/>
                </a:solidFill>
                <a:effectLst/>
                <a:latin typeface="Times New Roman" panose="02020603050405020304" pitchFamily="18" charset="0"/>
                <a:ea typeface="Calibri" panose="020F0502020204030204" pitchFamily="34" charset="0"/>
              </a:rPr>
              <a:t> là yêu cầu khách quan, vừa cấp bách, vừa lâu dài của Cách mạng</a:t>
            </a:r>
            <a:endParaRPr lang="en-US">
              <a:solidFill>
                <a:schemeClr val="bg2"/>
              </a:solidFill>
            </a:endParaRPr>
          </a:p>
        </p:txBody>
      </p:sp>
      <p:sp>
        <p:nvSpPr>
          <p:cNvPr id="205" name="Rectangle: Rounded Corners 204">
            <a:extLst>
              <a:ext uri="{FF2B5EF4-FFF2-40B4-BE49-F238E27FC236}">
                <a16:creationId xmlns:a16="http://schemas.microsoft.com/office/drawing/2014/main" id="{A5FE03F0-7C3C-6C00-5219-0F3D39714B5B}"/>
              </a:ext>
            </a:extLst>
          </p:cNvPr>
          <p:cNvSpPr/>
          <p:nvPr/>
        </p:nvSpPr>
        <p:spPr>
          <a:xfrm>
            <a:off x="2962472" y="1327970"/>
            <a:ext cx="5612920" cy="79415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2"/>
                </a:solidFill>
                <a:effectLst/>
                <a:latin typeface="Times New Roman" panose="02020603050405020304" pitchFamily="18" charset="0"/>
                <a:ea typeface="Calibri" panose="020F0502020204030204" pitchFamily="34" charset="0"/>
              </a:rPr>
              <a:t>Muốn xây dựng CNXH, trước hết cần có những con người XHCN</a:t>
            </a:r>
            <a:endParaRPr lang="en-US">
              <a:solidFill>
                <a:schemeClr val="bg2"/>
              </a:solidFill>
            </a:endParaRPr>
          </a:p>
        </p:txBody>
      </p:sp>
      <p:sp>
        <p:nvSpPr>
          <p:cNvPr id="206" name="Rectangle: Rounded Corners 205">
            <a:extLst>
              <a:ext uri="{FF2B5EF4-FFF2-40B4-BE49-F238E27FC236}">
                <a16:creationId xmlns:a16="http://schemas.microsoft.com/office/drawing/2014/main" id="{C84C7BB5-2AAC-0894-31F8-45DAAB94770B}"/>
              </a:ext>
            </a:extLst>
          </p:cNvPr>
          <p:cNvSpPr/>
          <p:nvPr/>
        </p:nvSpPr>
        <p:spPr>
          <a:xfrm>
            <a:off x="2962472" y="2259925"/>
            <a:ext cx="5612920" cy="79415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2"/>
                </a:solidFill>
                <a:effectLst/>
                <a:latin typeface="Times New Roman" panose="02020603050405020304" pitchFamily="18" charset="0"/>
                <a:ea typeface="Calibri" panose="020F0502020204030204" pitchFamily="34" charset="0"/>
              </a:rPr>
              <a:t>Tiêu chuẩn của con người XHCN, theo Bác :</a:t>
            </a:r>
            <a:endParaRPr lang="en-US">
              <a:solidFill>
                <a:schemeClr val="bg2"/>
              </a:solidFill>
            </a:endParaRPr>
          </a:p>
        </p:txBody>
      </p:sp>
      <p:sp>
        <p:nvSpPr>
          <p:cNvPr id="207" name="Rectangle: Rounded Corners 206">
            <a:extLst>
              <a:ext uri="{FF2B5EF4-FFF2-40B4-BE49-F238E27FC236}">
                <a16:creationId xmlns:a16="http://schemas.microsoft.com/office/drawing/2014/main" id="{9A7D8EFA-E40C-AA01-B211-FE6403172E53}"/>
              </a:ext>
            </a:extLst>
          </p:cNvPr>
          <p:cNvSpPr/>
          <p:nvPr/>
        </p:nvSpPr>
        <p:spPr>
          <a:xfrm>
            <a:off x="2962472" y="3191880"/>
            <a:ext cx="5612920" cy="89229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2"/>
                </a:solidFill>
                <a:effectLst/>
                <a:latin typeface="Times New Roman" panose="02020603050405020304" pitchFamily="18" charset="0"/>
                <a:ea typeface="Calibri" panose="020F0502020204030204" pitchFamily="34" charset="0"/>
              </a:rPr>
              <a:t>Chiến lược Trồng người là một trọng tâm, một bộ phận hợp thành của chiến lược phát triển kinh tế-xã hội</a:t>
            </a:r>
            <a:r>
              <a:rPr lang="en-US" sz="1800">
                <a:solidFill>
                  <a:schemeClr val="bg2"/>
                </a:solidFill>
                <a:effectLst/>
                <a:latin typeface="Times New Roman" panose="02020603050405020304" pitchFamily="18" charset="0"/>
                <a:ea typeface="Calibri" panose="020F0502020204030204" pitchFamily="34" charset="0"/>
              </a:rPr>
              <a:t>.</a:t>
            </a:r>
            <a:endParaRPr lang="en-US">
              <a:solidFill>
                <a:schemeClr val="bg2"/>
              </a:solidFill>
            </a:endParaRPr>
          </a:p>
        </p:txBody>
      </p:sp>
      <p:sp>
        <p:nvSpPr>
          <p:cNvPr id="208" name="Rectangle: Rounded Corners 207">
            <a:extLst>
              <a:ext uri="{FF2B5EF4-FFF2-40B4-BE49-F238E27FC236}">
                <a16:creationId xmlns:a16="http://schemas.microsoft.com/office/drawing/2014/main" id="{D202F5CE-ED70-9A5C-7B24-908358E3F988}"/>
              </a:ext>
            </a:extLst>
          </p:cNvPr>
          <p:cNvSpPr/>
          <p:nvPr/>
        </p:nvSpPr>
        <p:spPr>
          <a:xfrm>
            <a:off x="2962472" y="4315756"/>
            <a:ext cx="5612920" cy="67579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Những biện pháp để xây dựng CN mới</a:t>
            </a:r>
            <a:endParaRPr lang="en-US" sz="180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a:p>
        </p:txBody>
      </p:sp>
      <p:pic>
        <p:nvPicPr>
          <p:cNvPr id="3" name="Picture 2">
            <a:extLst>
              <a:ext uri="{FF2B5EF4-FFF2-40B4-BE49-F238E27FC236}">
                <a16:creationId xmlns:a16="http://schemas.microsoft.com/office/drawing/2014/main" id="{08E62F59-8307-6523-2EE1-067D28909C4E}"/>
              </a:ext>
            </a:extLst>
          </p:cNvPr>
          <p:cNvPicPr>
            <a:picLocks noChangeAspect="1"/>
          </p:cNvPicPr>
          <p:nvPr/>
        </p:nvPicPr>
        <p:blipFill>
          <a:blip r:embed="rId3"/>
          <a:stretch>
            <a:fillRect/>
          </a:stretch>
        </p:blipFill>
        <p:spPr>
          <a:xfrm>
            <a:off x="1023776" y="691024"/>
            <a:ext cx="1938696" cy="1255885"/>
          </a:xfrm>
          <a:prstGeom prst="rect">
            <a:avLst/>
          </a:prstGeom>
        </p:spPr>
      </p:pic>
    </p:spTree>
    <p:extLst>
      <p:ext uri="{BB962C8B-B14F-4D97-AF65-F5344CB8AC3E}">
        <p14:creationId xmlns:p14="http://schemas.microsoft.com/office/powerpoint/2010/main" val="2919922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5"/>
                                        </p:tgtEl>
                                        <p:attrNameLst>
                                          <p:attrName>style.visibility</p:attrName>
                                        </p:attrNameLst>
                                      </p:cBhvr>
                                      <p:to>
                                        <p:strVal val="visible"/>
                                      </p:to>
                                    </p:set>
                                    <p:anim calcmode="lin" valueType="num">
                                      <p:cBhvr additive="base">
                                        <p:cTn id="21" dur="500" fill="hold"/>
                                        <p:tgtEl>
                                          <p:spTgt spid="205"/>
                                        </p:tgtEl>
                                        <p:attrNameLst>
                                          <p:attrName>ppt_x</p:attrName>
                                        </p:attrNameLst>
                                      </p:cBhvr>
                                      <p:tavLst>
                                        <p:tav tm="0">
                                          <p:val>
                                            <p:strVal val="#ppt_x"/>
                                          </p:val>
                                        </p:tav>
                                        <p:tav tm="100000">
                                          <p:val>
                                            <p:strVal val="#ppt_x"/>
                                          </p:val>
                                        </p:tav>
                                      </p:tavLst>
                                    </p:anim>
                                    <p:anim calcmode="lin" valueType="num">
                                      <p:cBhvr additive="base">
                                        <p:cTn id="22"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6"/>
                                        </p:tgtEl>
                                        <p:attrNameLst>
                                          <p:attrName>style.visibility</p:attrName>
                                        </p:attrNameLst>
                                      </p:cBhvr>
                                      <p:to>
                                        <p:strVal val="visible"/>
                                      </p:to>
                                    </p:set>
                                    <p:anim calcmode="lin" valueType="num">
                                      <p:cBhvr additive="base">
                                        <p:cTn id="27" dur="500" fill="hold"/>
                                        <p:tgtEl>
                                          <p:spTgt spid="206"/>
                                        </p:tgtEl>
                                        <p:attrNameLst>
                                          <p:attrName>ppt_x</p:attrName>
                                        </p:attrNameLst>
                                      </p:cBhvr>
                                      <p:tavLst>
                                        <p:tav tm="0">
                                          <p:val>
                                            <p:strVal val="#ppt_x"/>
                                          </p:val>
                                        </p:tav>
                                        <p:tav tm="100000">
                                          <p:val>
                                            <p:strVal val="#ppt_x"/>
                                          </p:val>
                                        </p:tav>
                                      </p:tavLst>
                                    </p:anim>
                                    <p:anim calcmode="lin" valueType="num">
                                      <p:cBhvr additive="base">
                                        <p:cTn id="28"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07"/>
                                        </p:tgtEl>
                                        <p:attrNameLst>
                                          <p:attrName>style.visibility</p:attrName>
                                        </p:attrNameLst>
                                      </p:cBhvr>
                                      <p:to>
                                        <p:strVal val="visible"/>
                                      </p:to>
                                    </p:set>
                                    <p:animEffect transition="in" filter="fade">
                                      <p:cBhvr>
                                        <p:cTn id="33" dur="1000"/>
                                        <p:tgtEl>
                                          <p:spTgt spid="207"/>
                                        </p:tgtEl>
                                      </p:cBhvr>
                                    </p:animEffect>
                                    <p:anim calcmode="lin" valueType="num">
                                      <p:cBhvr>
                                        <p:cTn id="34" dur="1000" fill="hold"/>
                                        <p:tgtEl>
                                          <p:spTgt spid="207"/>
                                        </p:tgtEl>
                                        <p:attrNameLst>
                                          <p:attrName>ppt_x</p:attrName>
                                        </p:attrNameLst>
                                      </p:cBhvr>
                                      <p:tavLst>
                                        <p:tav tm="0">
                                          <p:val>
                                            <p:strVal val="#ppt_x"/>
                                          </p:val>
                                        </p:tav>
                                        <p:tav tm="100000">
                                          <p:val>
                                            <p:strVal val="#ppt_x"/>
                                          </p:val>
                                        </p:tav>
                                      </p:tavLst>
                                    </p:anim>
                                    <p:anim calcmode="lin" valueType="num">
                                      <p:cBhvr>
                                        <p:cTn id="35"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fade">
                                      <p:cBhvr>
                                        <p:cTn id="40" dur="1000"/>
                                        <p:tgtEl>
                                          <p:spTgt spid="208"/>
                                        </p:tgtEl>
                                      </p:cBhvr>
                                    </p:animEffect>
                                    <p:anim calcmode="lin" valueType="num">
                                      <p:cBhvr>
                                        <p:cTn id="41" dur="1000" fill="hold"/>
                                        <p:tgtEl>
                                          <p:spTgt spid="208"/>
                                        </p:tgtEl>
                                        <p:attrNameLst>
                                          <p:attrName>ppt_x</p:attrName>
                                        </p:attrNameLst>
                                      </p:cBhvr>
                                      <p:tavLst>
                                        <p:tav tm="0">
                                          <p:val>
                                            <p:strVal val="#ppt_x"/>
                                          </p:val>
                                        </p:tav>
                                        <p:tav tm="100000">
                                          <p:val>
                                            <p:strVal val="#ppt_x"/>
                                          </p:val>
                                        </p:tav>
                                      </p:tavLst>
                                    </p:anim>
                                    <p:anim calcmode="lin" valueType="num">
                                      <p:cBhvr>
                                        <p:cTn id="42" dur="1000" fill="hold"/>
                                        <p:tgtEl>
                                          <p:spTgt spid="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animBg="1"/>
      <p:bldP spid="205" grpId="0" animBg="1"/>
      <p:bldP spid="206" grpId="0" animBg="1"/>
      <p:bldP spid="207" grpId="0" animBg="1"/>
      <p:bldP spid="20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2BEC-3A65-4F73-A604-6B5803F683B2}"/>
              </a:ext>
            </a:extLst>
          </p:cNvPr>
          <p:cNvSpPr>
            <a:spLocks noGrp="1"/>
          </p:cNvSpPr>
          <p:nvPr>
            <p:ph type="ctrTitle"/>
          </p:nvPr>
        </p:nvSpPr>
        <p:spPr>
          <a:xfrm>
            <a:off x="1662315" y="2605253"/>
            <a:ext cx="6717276" cy="1773220"/>
          </a:xfrm>
        </p:spPr>
        <p:txBody>
          <a:bodyPr/>
          <a:lstStyle/>
          <a:p>
            <a:r>
              <a:rPr lang="en-US" sz="2000" dirty="0">
                <a:solidFill>
                  <a:schemeClr val="accent2">
                    <a:lumMod val="75000"/>
                  </a:schemeClr>
                </a:solidFill>
                <a:cs typeface="Arial"/>
                <a:sym typeface="Arial"/>
              </a:rPr>
              <a:t>=&gt; </a:t>
            </a:r>
            <a:r>
              <a:rPr lang="en-US" sz="2000" dirty="0" err="1">
                <a:solidFill>
                  <a:schemeClr val="accent2">
                    <a:lumMod val="75000"/>
                  </a:schemeClr>
                </a:solidFill>
                <a:cs typeface="Arial"/>
                <a:sym typeface="Arial"/>
              </a:rPr>
              <a:t>Hồ</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Chí</a:t>
            </a:r>
            <a:r>
              <a:rPr lang="en-US" sz="2000" dirty="0">
                <a:solidFill>
                  <a:schemeClr val="accent2">
                    <a:lumMod val="75000"/>
                  </a:schemeClr>
                </a:solidFill>
                <a:cs typeface="Arial"/>
                <a:sym typeface="Arial"/>
              </a:rPr>
              <a:t> Minh </a:t>
            </a:r>
            <a:r>
              <a:rPr lang="en-US" sz="2000" dirty="0" err="1">
                <a:solidFill>
                  <a:schemeClr val="accent2">
                    <a:lumMod val="75000"/>
                  </a:schemeClr>
                </a:solidFill>
                <a:cs typeface="Arial"/>
                <a:sym typeface="Arial"/>
              </a:rPr>
              <a:t>đã</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thể</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hiện</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nhất</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quán</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quan</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điểm</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về</a:t>
            </a:r>
            <a:r>
              <a:rPr lang="en-US" sz="2000" dirty="0">
                <a:solidFill>
                  <a:schemeClr val="accent2">
                    <a:lumMod val="75000"/>
                  </a:schemeClr>
                </a:solidFill>
                <a:cs typeface="Arial"/>
                <a:sym typeface="Arial"/>
              </a:rPr>
              <a:t> con </a:t>
            </a:r>
            <a:r>
              <a:rPr lang="en-US" sz="2000" dirty="0" err="1">
                <a:solidFill>
                  <a:schemeClr val="accent2">
                    <a:lumMod val="75000"/>
                  </a:schemeClr>
                </a:solidFill>
                <a:cs typeface="Arial"/>
                <a:sym typeface="Arial"/>
              </a:rPr>
              <a:t>người</a:t>
            </a:r>
            <a:r>
              <a:rPr lang="en-US" sz="2000" dirty="0">
                <a:solidFill>
                  <a:schemeClr val="accent2">
                    <a:lumMod val="75000"/>
                  </a:schemeClr>
                </a:solidFill>
                <a:cs typeface="Arial"/>
                <a:sym typeface="Arial"/>
              </a:rPr>
              <a:t>: con </a:t>
            </a:r>
            <a:r>
              <a:rPr lang="en-US" sz="2000" dirty="0" err="1">
                <a:solidFill>
                  <a:schemeClr val="accent2">
                    <a:lumMod val="75000"/>
                  </a:schemeClr>
                </a:solidFill>
                <a:cs typeface="Arial"/>
                <a:sym typeface="Arial"/>
              </a:rPr>
              <a:t>người</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là</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mục</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tiêu</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đồng</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thời</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vừa</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là</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động</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lực</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của</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sự</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nghiệp</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giải</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phóng</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xã</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hội</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và</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giải</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phóng</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chính</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bản</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thân</a:t>
            </a:r>
            <a:r>
              <a:rPr lang="en-US" sz="2000" dirty="0">
                <a:solidFill>
                  <a:schemeClr val="accent2">
                    <a:lumMod val="75000"/>
                  </a:schemeClr>
                </a:solidFill>
                <a:cs typeface="Arial"/>
                <a:sym typeface="Arial"/>
              </a:rPr>
              <a:t> con </a:t>
            </a:r>
            <a:r>
              <a:rPr lang="en-US" sz="2000" dirty="0" err="1">
                <a:solidFill>
                  <a:schemeClr val="accent2">
                    <a:lumMod val="75000"/>
                  </a:schemeClr>
                </a:solidFill>
                <a:cs typeface="Arial"/>
                <a:sym typeface="Arial"/>
              </a:rPr>
              <a:t>người</a:t>
            </a:r>
            <a:r>
              <a:rPr lang="en-US" sz="2000" dirty="0">
                <a:solidFill>
                  <a:schemeClr val="accent2">
                    <a:lumMod val="75000"/>
                  </a:schemeClr>
                </a:solidFill>
                <a:cs typeface="Arial"/>
                <a:sym typeface="Arial"/>
              </a:rPr>
              <a:t>.</a:t>
            </a:r>
            <a:br>
              <a:rPr lang="en-US" sz="2000" dirty="0">
                <a:solidFill>
                  <a:schemeClr val="accent2">
                    <a:lumMod val="75000"/>
                  </a:schemeClr>
                </a:solidFill>
                <a:cs typeface="Arial"/>
                <a:sym typeface="Arial"/>
              </a:rPr>
            </a:br>
            <a:endParaRPr lang="vi-VN" sz="2000" dirty="0">
              <a:solidFill>
                <a:schemeClr val="accent2">
                  <a:lumMod val="75000"/>
                </a:schemeClr>
              </a:solidFill>
              <a:cs typeface="Arial"/>
              <a:sym typeface="Arial"/>
            </a:endParaRPr>
          </a:p>
        </p:txBody>
      </p:sp>
      <p:grpSp>
        <p:nvGrpSpPr>
          <p:cNvPr id="4" name="Google Shape;8679;p33">
            <a:extLst>
              <a:ext uri="{FF2B5EF4-FFF2-40B4-BE49-F238E27FC236}">
                <a16:creationId xmlns:a16="http://schemas.microsoft.com/office/drawing/2014/main" id="{7238E0DC-818C-48D1-9F02-B40683FB3489}"/>
              </a:ext>
            </a:extLst>
          </p:cNvPr>
          <p:cNvGrpSpPr/>
          <p:nvPr/>
        </p:nvGrpSpPr>
        <p:grpSpPr>
          <a:xfrm>
            <a:off x="348838" y="2145168"/>
            <a:ext cx="1393920" cy="920170"/>
            <a:chOff x="3463225" y="1863975"/>
            <a:chExt cx="1899850" cy="1254150"/>
          </a:xfrm>
        </p:grpSpPr>
        <p:sp>
          <p:nvSpPr>
            <p:cNvPr id="5" name="Google Shape;8680;p33">
              <a:extLst>
                <a:ext uri="{FF2B5EF4-FFF2-40B4-BE49-F238E27FC236}">
                  <a16:creationId xmlns:a16="http://schemas.microsoft.com/office/drawing/2014/main" id="{D538E29F-0765-4727-A755-6149CBD978A8}"/>
                </a:ext>
              </a:extLst>
            </p:cNvPr>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681;p33">
              <a:extLst>
                <a:ext uri="{FF2B5EF4-FFF2-40B4-BE49-F238E27FC236}">
                  <a16:creationId xmlns:a16="http://schemas.microsoft.com/office/drawing/2014/main" id="{05FFA8AB-79D3-4B8C-9179-1A5528320643}"/>
                </a:ext>
              </a:extLst>
            </p:cNvPr>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 name="Google Shape;8682;p33">
            <a:extLst>
              <a:ext uri="{FF2B5EF4-FFF2-40B4-BE49-F238E27FC236}">
                <a16:creationId xmlns:a16="http://schemas.microsoft.com/office/drawing/2014/main" id="{47DDB3E1-8984-490F-A854-A8ED024E4694}"/>
              </a:ext>
            </a:extLst>
          </p:cNvPr>
          <p:cNvGrpSpPr/>
          <p:nvPr/>
        </p:nvGrpSpPr>
        <p:grpSpPr>
          <a:xfrm rot="10800000">
            <a:off x="7602188" y="3728023"/>
            <a:ext cx="1393920" cy="920170"/>
            <a:chOff x="3463225" y="1863975"/>
            <a:chExt cx="1899850" cy="1254150"/>
          </a:xfrm>
        </p:grpSpPr>
        <p:sp>
          <p:nvSpPr>
            <p:cNvPr id="8" name="Google Shape;8683;p33">
              <a:extLst>
                <a:ext uri="{FF2B5EF4-FFF2-40B4-BE49-F238E27FC236}">
                  <a16:creationId xmlns:a16="http://schemas.microsoft.com/office/drawing/2014/main" id="{EA9CA805-3610-4104-8898-7768536134F0}"/>
                </a:ext>
              </a:extLst>
            </p:cNvPr>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84;p33">
              <a:extLst>
                <a:ext uri="{FF2B5EF4-FFF2-40B4-BE49-F238E27FC236}">
                  <a16:creationId xmlns:a16="http://schemas.microsoft.com/office/drawing/2014/main" id="{DC6C4767-294A-4D9D-BBB9-DBA3DCC8E400}"/>
                </a:ext>
              </a:extLst>
            </p:cNvPr>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935;p35">
            <a:extLst>
              <a:ext uri="{FF2B5EF4-FFF2-40B4-BE49-F238E27FC236}">
                <a16:creationId xmlns:a16="http://schemas.microsoft.com/office/drawing/2014/main" id="{6253C3BC-997B-4D2A-B595-200227DD3787}"/>
              </a:ext>
            </a:extLst>
          </p:cNvPr>
          <p:cNvGrpSpPr/>
          <p:nvPr/>
        </p:nvGrpSpPr>
        <p:grpSpPr>
          <a:xfrm>
            <a:off x="2539093" y="428189"/>
            <a:ext cx="4272887" cy="1113020"/>
            <a:chOff x="2048150" y="1951500"/>
            <a:chExt cx="3702575" cy="1354725"/>
          </a:xfrm>
        </p:grpSpPr>
        <p:sp>
          <p:nvSpPr>
            <p:cNvPr id="14" name="Google Shape;8936;p35">
              <a:extLst>
                <a:ext uri="{FF2B5EF4-FFF2-40B4-BE49-F238E27FC236}">
                  <a16:creationId xmlns:a16="http://schemas.microsoft.com/office/drawing/2014/main" id="{37950A5A-F200-4E94-8A32-376047F430F3}"/>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37;p35">
              <a:extLst>
                <a:ext uri="{FF2B5EF4-FFF2-40B4-BE49-F238E27FC236}">
                  <a16:creationId xmlns:a16="http://schemas.microsoft.com/office/drawing/2014/main" id="{91170079-A333-4282-B8E2-C96D6C3D5674}"/>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38;p35">
              <a:extLst>
                <a:ext uri="{FF2B5EF4-FFF2-40B4-BE49-F238E27FC236}">
                  <a16:creationId xmlns:a16="http://schemas.microsoft.com/office/drawing/2014/main" id="{60244EF5-03D5-47DA-A11D-509B8C280CCF}"/>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9;p35">
              <a:extLst>
                <a:ext uri="{FF2B5EF4-FFF2-40B4-BE49-F238E27FC236}">
                  <a16:creationId xmlns:a16="http://schemas.microsoft.com/office/drawing/2014/main" id="{EF8C627A-B90E-4E16-A61D-7454E218510A}"/>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0;p35">
              <a:extLst>
                <a:ext uri="{FF2B5EF4-FFF2-40B4-BE49-F238E27FC236}">
                  <a16:creationId xmlns:a16="http://schemas.microsoft.com/office/drawing/2014/main" id="{F1804F1C-71BD-431A-B529-5F452A598BD2}"/>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41;p35">
              <a:extLst>
                <a:ext uri="{FF2B5EF4-FFF2-40B4-BE49-F238E27FC236}">
                  <a16:creationId xmlns:a16="http://schemas.microsoft.com/office/drawing/2014/main" id="{BC16C28C-E346-4927-9A4E-8AB41A615BA2}"/>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42;p35">
              <a:extLst>
                <a:ext uri="{FF2B5EF4-FFF2-40B4-BE49-F238E27FC236}">
                  <a16:creationId xmlns:a16="http://schemas.microsoft.com/office/drawing/2014/main" id="{1ADE1290-5533-4CA2-A829-E6377265D9F9}"/>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43;p35">
              <a:extLst>
                <a:ext uri="{FF2B5EF4-FFF2-40B4-BE49-F238E27FC236}">
                  <a16:creationId xmlns:a16="http://schemas.microsoft.com/office/drawing/2014/main" id="{F17A5B38-159E-4DE3-96EF-D313131FF276}"/>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44;p35">
              <a:extLst>
                <a:ext uri="{FF2B5EF4-FFF2-40B4-BE49-F238E27FC236}">
                  <a16:creationId xmlns:a16="http://schemas.microsoft.com/office/drawing/2014/main" id="{B6E0D15B-E726-4CA9-9F51-2BB29CDAC038}"/>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45;p35">
              <a:extLst>
                <a:ext uri="{FF2B5EF4-FFF2-40B4-BE49-F238E27FC236}">
                  <a16:creationId xmlns:a16="http://schemas.microsoft.com/office/drawing/2014/main" id="{D6F6366A-8EDE-46BF-892A-383B6DA89BA7}"/>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946;p35">
              <a:extLst>
                <a:ext uri="{FF2B5EF4-FFF2-40B4-BE49-F238E27FC236}">
                  <a16:creationId xmlns:a16="http://schemas.microsoft.com/office/drawing/2014/main" id="{44BF32B1-D1A1-499A-A621-BA03AB8BA45A}"/>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947;p35">
              <a:extLst>
                <a:ext uri="{FF2B5EF4-FFF2-40B4-BE49-F238E27FC236}">
                  <a16:creationId xmlns:a16="http://schemas.microsoft.com/office/drawing/2014/main" id="{8D55DBAD-373D-44A0-AC9A-B8DEDDB2AE7F}"/>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948;p35">
              <a:extLst>
                <a:ext uri="{FF2B5EF4-FFF2-40B4-BE49-F238E27FC236}">
                  <a16:creationId xmlns:a16="http://schemas.microsoft.com/office/drawing/2014/main" id="{AB8B7369-3C7D-4415-988A-8305F9C24529}"/>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949;p35">
              <a:extLst>
                <a:ext uri="{FF2B5EF4-FFF2-40B4-BE49-F238E27FC236}">
                  <a16:creationId xmlns:a16="http://schemas.microsoft.com/office/drawing/2014/main" id="{A1218125-684A-45BF-A072-8A0D0A75CB96}"/>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950;p35">
              <a:extLst>
                <a:ext uri="{FF2B5EF4-FFF2-40B4-BE49-F238E27FC236}">
                  <a16:creationId xmlns:a16="http://schemas.microsoft.com/office/drawing/2014/main" id="{313FCCBD-85C4-4A74-AD4F-9AB24B7289C0}"/>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51;p35">
              <a:extLst>
                <a:ext uri="{FF2B5EF4-FFF2-40B4-BE49-F238E27FC236}">
                  <a16:creationId xmlns:a16="http://schemas.microsoft.com/office/drawing/2014/main" id="{1269903D-E10C-4472-8202-ABC77EE6B7BC}"/>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52;p35">
              <a:extLst>
                <a:ext uri="{FF2B5EF4-FFF2-40B4-BE49-F238E27FC236}">
                  <a16:creationId xmlns:a16="http://schemas.microsoft.com/office/drawing/2014/main" id="{9BAAFAB9-3CB8-40A4-B335-725868B71799}"/>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53;p35">
              <a:extLst>
                <a:ext uri="{FF2B5EF4-FFF2-40B4-BE49-F238E27FC236}">
                  <a16:creationId xmlns:a16="http://schemas.microsoft.com/office/drawing/2014/main" id="{345D9C25-03E7-4BC2-B7BF-5EB774EA02FE}"/>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954;p35">
              <a:extLst>
                <a:ext uri="{FF2B5EF4-FFF2-40B4-BE49-F238E27FC236}">
                  <a16:creationId xmlns:a16="http://schemas.microsoft.com/office/drawing/2014/main" id="{671FE5B7-B583-4B3E-A710-F0E6064F129C}"/>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55;p35">
              <a:extLst>
                <a:ext uri="{FF2B5EF4-FFF2-40B4-BE49-F238E27FC236}">
                  <a16:creationId xmlns:a16="http://schemas.microsoft.com/office/drawing/2014/main" id="{7EFF3442-8D85-434F-9382-1BED713A51F7}"/>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956;p35">
              <a:extLst>
                <a:ext uri="{FF2B5EF4-FFF2-40B4-BE49-F238E27FC236}">
                  <a16:creationId xmlns:a16="http://schemas.microsoft.com/office/drawing/2014/main" id="{B2C49D9E-8D6A-4248-BB89-A5643818F3C7}"/>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57;p35">
              <a:extLst>
                <a:ext uri="{FF2B5EF4-FFF2-40B4-BE49-F238E27FC236}">
                  <a16:creationId xmlns:a16="http://schemas.microsoft.com/office/drawing/2014/main" id="{F7004E91-9405-4D00-811E-C3A0F13A0BF3}"/>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58;p35">
              <a:extLst>
                <a:ext uri="{FF2B5EF4-FFF2-40B4-BE49-F238E27FC236}">
                  <a16:creationId xmlns:a16="http://schemas.microsoft.com/office/drawing/2014/main" id="{9CE86FCD-92F3-4D18-8C93-2759FB25630E}"/>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59;p35">
              <a:extLst>
                <a:ext uri="{FF2B5EF4-FFF2-40B4-BE49-F238E27FC236}">
                  <a16:creationId xmlns:a16="http://schemas.microsoft.com/office/drawing/2014/main" id="{6231E2E9-39D2-4960-ABE9-440AE1FBBFA3}"/>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60;p35">
              <a:extLst>
                <a:ext uri="{FF2B5EF4-FFF2-40B4-BE49-F238E27FC236}">
                  <a16:creationId xmlns:a16="http://schemas.microsoft.com/office/drawing/2014/main" id="{E229C621-F81C-42CE-9987-B4D603BB406F}"/>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61;p35">
              <a:extLst>
                <a:ext uri="{FF2B5EF4-FFF2-40B4-BE49-F238E27FC236}">
                  <a16:creationId xmlns:a16="http://schemas.microsoft.com/office/drawing/2014/main" id="{E53B5352-FAF8-43A4-98DF-A228D7093223}"/>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62;p35">
              <a:extLst>
                <a:ext uri="{FF2B5EF4-FFF2-40B4-BE49-F238E27FC236}">
                  <a16:creationId xmlns:a16="http://schemas.microsoft.com/office/drawing/2014/main" id="{798D70E3-6126-4BB4-9079-DBFAF891811E}"/>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963;p35">
              <a:extLst>
                <a:ext uri="{FF2B5EF4-FFF2-40B4-BE49-F238E27FC236}">
                  <a16:creationId xmlns:a16="http://schemas.microsoft.com/office/drawing/2014/main" id="{48ACB806-13C5-4285-9031-6FFD53474FFC}"/>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964;p35">
              <a:extLst>
                <a:ext uri="{FF2B5EF4-FFF2-40B4-BE49-F238E27FC236}">
                  <a16:creationId xmlns:a16="http://schemas.microsoft.com/office/drawing/2014/main" id="{37F7BA96-EA4C-401A-832E-8AFE23CC7AF0}"/>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65;p35">
              <a:extLst>
                <a:ext uri="{FF2B5EF4-FFF2-40B4-BE49-F238E27FC236}">
                  <a16:creationId xmlns:a16="http://schemas.microsoft.com/office/drawing/2014/main" id="{051100DA-46AF-4FDF-9043-5BDE91E3FB8E}"/>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66;p35">
              <a:extLst>
                <a:ext uri="{FF2B5EF4-FFF2-40B4-BE49-F238E27FC236}">
                  <a16:creationId xmlns:a16="http://schemas.microsoft.com/office/drawing/2014/main" id="{51DF419E-8432-4BFF-BF75-35167756F7AE}"/>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967;p35">
              <a:extLst>
                <a:ext uri="{FF2B5EF4-FFF2-40B4-BE49-F238E27FC236}">
                  <a16:creationId xmlns:a16="http://schemas.microsoft.com/office/drawing/2014/main" id="{EF34F20B-B687-46C7-A93B-73AA89D22981}"/>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68;p35">
              <a:extLst>
                <a:ext uri="{FF2B5EF4-FFF2-40B4-BE49-F238E27FC236}">
                  <a16:creationId xmlns:a16="http://schemas.microsoft.com/office/drawing/2014/main" id="{24CD0A6B-F272-40C3-9BE2-33848D663E70}"/>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69;p35">
              <a:extLst>
                <a:ext uri="{FF2B5EF4-FFF2-40B4-BE49-F238E27FC236}">
                  <a16:creationId xmlns:a16="http://schemas.microsoft.com/office/drawing/2014/main" id="{52ABBD75-D3BE-45DE-91F5-E9E9AE5AC2F6}"/>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70;p35">
              <a:extLst>
                <a:ext uri="{FF2B5EF4-FFF2-40B4-BE49-F238E27FC236}">
                  <a16:creationId xmlns:a16="http://schemas.microsoft.com/office/drawing/2014/main" id="{8E7B2C21-DC89-4724-BCAD-23D840FDA810}"/>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71;p35">
              <a:extLst>
                <a:ext uri="{FF2B5EF4-FFF2-40B4-BE49-F238E27FC236}">
                  <a16:creationId xmlns:a16="http://schemas.microsoft.com/office/drawing/2014/main" id="{DE4DE50A-F2F2-4565-A058-003E345BA383}"/>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72;p35">
              <a:extLst>
                <a:ext uri="{FF2B5EF4-FFF2-40B4-BE49-F238E27FC236}">
                  <a16:creationId xmlns:a16="http://schemas.microsoft.com/office/drawing/2014/main" id="{5169AEC8-14C7-48A0-BD75-3F56F9C7CAC8}"/>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973;p35">
              <a:extLst>
                <a:ext uri="{FF2B5EF4-FFF2-40B4-BE49-F238E27FC236}">
                  <a16:creationId xmlns:a16="http://schemas.microsoft.com/office/drawing/2014/main" id="{EDD4A198-7635-404F-82F7-48118A976D7F}"/>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974;p35">
              <a:extLst>
                <a:ext uri="{FF2B5EF4-FFF2-40B4-BE49-F238E27FC236}">
                  <a16:creationId xmlns:a16="http://schemas.microsoft.com/office/drawing/2014/main" id="{6ABFC896-F9A6-439F-B6CC-798BDE9D2CB5}"/>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975;p35">
              <a:extLst>
                <a:ext uri="{FF2B5EF4-FFF2-40B4-BE49-F238E27FC236}">
                  <a16:creationId xmlns:a16="http://schemas.microsoft.com/office/drawing/2014/main" id="{6729D70C-0A61-4B7B-A8E2-A459ED8A1425}"/>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76;p35">
              <a:extLst>
                <a:ext uri="{FF2B5EF4-FFF2-40B4-BE49-F238E27FC236}">
                  <a16:creationId xmlns:a16="http://schemas.microsoft.com/office/drawing/2014/main" id="{4506453D-E6CA-418B-8F8F-532180E42154}"/>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77;p35">
              <a:extLst>
                <a:ext uri="{FF2B5EF4-FFF2-40B4-BE49-F238E27FC236}">
                  <a16:creationId xmlns:a16="http://schemas.microsoft.com/office/drawing/2014/main" id="{5276206B-3B24-4FE7-AD32-9882AA948984}"/>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78;p35">
              <a:extLst>
                <a:ext uri="{FF2B5EF4-FFF2-40B4-BE49-F238E27FC236}">
                  <a16:creationId xmlns:a16="http://schemas.microsoft.com/office/drawing/2014/main" id="{C192D375-C037-4DCB-9CCE-D3C7E56160D4}"/>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79;p35">
              <a:extLst>
                <a:ext uri="{FF2B5EF4-FFF2-40B4-BE49-F238E27FC236}">
                  <a16:creationId xmlns:a16="http://schemas.microsoft.com/office/drawing/2014/main" id="{FCDF0074-9B0C-4B99-86DD-D116502FCFD1}"/>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80;p35">
              <a:extLst>
                <a:ext uri="{FF2B5EF4-FFF2-40B4-BE49-F238E27FC236}">
                  <a16:creationId xmlns:a16="http://schemas.microsoft.com/office/drawing/2014/main" id="{58A33C09-B528-4635-B926-4B768D7E967E}"/>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81;p35">
              <a:extLst>
                <a:ext uri="{FF2B5EF4-FFF2-40B4-BE49-F238E27FC236}">
                  <a16:creationId xmlns:a16="http://schemas.microsoft.com/office/drawing/2014/main" id="{2F98CD96-4641-4F56-8E79-079DAF567C85}"/>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82;p35">
              <a:extLst>
                <a:ext uri="{FF2B5EF4-FFF2-40B4-BE49-F238E27FC236}">
                  <a16:creationId xmlns:a16="http://schemas.microsoft.com/office/drawing/2014/main" id="{055B3E08-CA1E-436A-B48B-463E6E1092A0}"/>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83;p35">
              <a:extLst>
                <a:ext uri="{FF2B5EF4-FFF2-40B4-BE49-F238E27FC236}">
                  <a16:creationId xmlns:a16="http://schemas.microsoft.com/office/drawing/2014/main" id="{E5BF3121-F387-44C8-9C35-6D657C99D5E4}"/>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84;p35">
              <a:extLst>
                <a:ext uri="{FF2B5EF4-FFF2-40B4-BE49-F238E27FC236}">
                  <a16:creationId xmlns:a16="http://schemas.microsoft.com/office/drawing/2014/main" id="{D3719126-6DCA-48AB-91EA-244DB3D0F097}"/>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5;p35">
              <a:extLst>
                <a:ext uri="{FF2B5EF4-FFF2-40B4-BE49-F238E27FC236}">
                  <a16:creationId xmlns:a16="http://schemas.microsoft.com/office/drawing/2014/main" id="{30C47B3D-F799-4987-8058-DAFA9998A11C}"/>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86;p35">
              <a:extLst>
                <a:ext uri="{FF2B5EF4-FFF2-40B4-BE49-F238E27FC236}">
                  <a16:creationId xmlns:a16="http://schemas.microsoft.com/office/drawing/2014/main" id="{30E14067-1E1F-4A40-866E-F9888D8BA301}"/>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987;p35">
              <a:extLst>
                <a:ext uri="{FF2B5EF4-FFF2-40B4-BE49-F238E27FC236}">
                  <a16:creationId xmlns:a16="http://schemas.microsoft.com/office/drawing/2014/main" id="{30FEB297-821B-4D06-93C4-EA4590A18E05}"/>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988;p35">
              <a:extLst>
                <a:ext uri="{FF2B5EF4-FFF2-40B4-BE49-F238E27FC236}">
                  <a16:creationId xmlns:a16="http://schemas.microsoft.com/office/drawing/2014/main" id="{2C230D3C-B3E7-4344-BCB2-995E22E561FD}"/>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989;p35">
              <a:extLst>
                <a:ext uri="{FF2B5EF4-FFF2-40B4-BE49-F238E27FC236}">
                  <a16:creationId xmlns:a16="http://schemas.microsoft.com/office/drawing/2014/main" id="{018FD6F5-B07A-4DDD-9914-2BF7D588F78D}"/>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990;p35">
              <a:extLst>
                <a:ext uri="{FF2B5EF4-FFF2-40B4-BE49-F238E27FC236}">
                  <a16:creationId xmlns:a16="http://schemas.microsoft.com/office/drawing/2014/main" id="{8D246AED-1CC0-42F9-96F9-2D7A8119F3FB}"/>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91;p35">
              <a:extLst>
                <a:ext uri="{FF2B5EF4-FFF2-40B4-BE49-F238E27FC236}">
                  <a16:creationId xmlns:a16="http://schemas.microsoft.com/office/drawing/2014/main" id="{5995F316-EE5A-4BAA-899E-557E472FF1E4}"/>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992;p35">
              <a:extLst>
                <a:ext uri="{FF2B5EF4-FFF2-40B4-BE49-F238E27FC236}">
                  <a16:creationId xmlns:a16="http://schemas.microsoft.com/office/drawing/2014/main" id="{B04C7139-6AEE-4116-AFC6-3B367208F1F9}"/>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993;p35">
              <a:extLst>
                <a:ext uri="{FF2B5EF4-FFF2-40B4-BE49-F238E27FC236}">
                  <a16:creationId xmlns:a16="http://schemas.microsoft.com/office/drawing/2014/main" id="{8320A2D2-6566-4C02-8B53-B337419FED5F}"/>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994;p35">
              <a:extLst>
                <a:ext uri="{FF2B5EF4-FFF2-40B4-BE49-F238E27FC236}">
                  <a16:creationId xmlns:a16="http://schemas.microsoft.com/office/drawing/2014/main" id="{C8B0ED13-5ECC-4006-A151-7C8E2C226EEF}"/>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995;p35">
              <a:extLst>
                <a:ext uri="{FF2B5EF4-FFF2-40B4-BE49-F238E27FC236}">
                  <a16:creationId xmlns:a16="http://schemas.microsoft.com/office/drawing/2014/main" id="{FB699534-B6AF-4BF4-9A22-EA5561CDE2F9}"/>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996;p35">
              <a:extLst>
                <a:ext uri="{FF2B5EF4-FFF2-40B4-BE49-F238E27FC236}">
                  <a16:creationId xmlns:a16="http://schemas.microsoft.com/office/drawing/2014/main" id="{DE1F2292-719F-454C-A0F2-31EF062F564F}"/>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997;p35">
              <a:extLst>
                <a:ext uri="{FF2B5EF4-FFF2-40B4-BE49-F238E27FC236}">
                  <a16:creationId xmlns:a16="http://schemas.microsoft.com/office/drawing/2014/main" id="{4632CD8F-DF2E-433C-AB19-D38869BA9626}"/>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998;p35">
              <a:extLst>
                <a:ext uri="{FF2B5EF4-FFF2-40B4-BE49-F238E27FC236}">
                  <a16:creationId xmlns:a16="http://schemas.microsoft.com/office/drawing/2014/main" id="{16E14338-2A62-496B-B354-0448EAC2E293}"/>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999;p35">
              <a:extLst>
                <a:ext uri="{FF2B5EF4-FFF2-40B4-BE49-F238E27FC236}">
                  <a16:creationId xmlns:a16="http://schemas.microsoft.com/office/drawing/2014/main" id="{3676C31C-3358-41C9-AD98-5B66C468FB0F}"/>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000;p35">
              <a:extLst>
                <a:ext uri="{FF2B5EF4-FFF2-40B4-BE49-F238E27FC236}">
                  <a16:creationId xmlns:a16="http://schemas.microsoft.com/office/drawing/2014/main" id="{FBA5AABE-CC04-4D4F-8675-3EDF68F22B16}"/>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001;p35">
              <a:extLst>
                <a:ext uri="{FF2B5EF4-FFF2-40B4-BE49-F238E27FC236}">
                  <a16:creationId xmlns:a16="http://schemas.microsoft.com/office/drawing/2014/main" id="{39A33869-39DA-4789-A114-3F643401A36F}"/>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002;p35">
              <a:extLst>
                <a:ext uri="{FF2B5EF4-FFF2-40B4-BE49-F238E27FC236}">
                  <a16:creationId xmlns:a16="http://schemas.microsoft.com/office/drawing/2014/main" id="{B3E10B8C-1AD7-40E5-825C-6B844C40ABB7}"/>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003;p35">
              <a:extLst>
                <a:ext uri="{FF2B5EF4-FFF2-40B4-BE49-F238E27FC236}">
                  <a16:creationId xmlns:a16="http://schemas.microsoft.com/office/drawing/2014/main" id="{9ABAFFE2-C03D-49CF-B497-D884A747A5A1}"/>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004;p35">
              <a:extLst>
                <a:ext uri="{FF2B5EF4-FFF2-40B4-BE49-F238E27FC236}">
                  <a16:creationId xmlns:a16="http://schemas.microsoft.com/office/drawing/2014/main" id="{2F10DEE2-A1A6-4E3B-97A0-EC48CCE85FA4}"/>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005;p35">
              <a:extLst>
                <a:ext uri="{FF2B5EF4-FFF2-40B4-BE49-F238E27FC236}">
                  <a16:creationId xmlns:a16="http://schemas.microsoft.com/office/drawing/2014/main" id="{806B387C-B790-40B6-AE4D-2B7EF8F4A961}"/>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006;p35">
              <a:extLst>
                <a:ext uri="{FF2B5EF4-FFF2-40B4-BE49-F238E27FC236}">
                  <a16:creationId xmlns:a16="http://schemas.microsoft.com/office/drawing/2014/main" id="{9B0651F7-1515-4432-8D34-902698347D5E}"/>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007;p35">
              <a:extLst>
                <a:ext uri="{FF2B5EF4-FFF2-40B4-BE49-F238E27FC236}">
                  <a16:creationId xmlns:a16="http://schemas.microsoft.com/office/drawing/2014/main" id="{4704C066-5A42-4227-AF4E-BFD9B0FDA9B3}"/>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008;p35">
              <a:extLst>
                <a:ext uri="{FF2B5EF4-FFF2-40B4-BE49-F238E27FC236}">
                  <a16:creationId xmlns:a16="http://schemas.microsoft.com/office/drawing/2014/main" id="{62B985FF-A975-47B8-8514-D0C205411F03}"/>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009;p35">
              <a:extLst>
                <a:ext uri="{FF2B5EF4-FFF2-40B4-BE49-F238E27FC236}">
                  <a16:creationId xmlns:a16="http://schemas.microsoft.com/office/drawing/2014/main" id="{A7699985-E8B9-4242-8B9C-7AD3A7B369E1}"/>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010;p35">
              <a:extLst>
                <a:ext uri="{FF2B5EF4-FFF2-40B4-BE49-F238E27FC236}">
                  <a16:creationId xmlns:a16="http://schemas.microsoft.com/office/drawing/2014/main" id="{5A539A45-826B-4F49-A320-679C32E38136}"/>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011;p35">
              <a:extLst>
                <a:ext uri="{FF2B5EF4-FFF2-40B4-BE49-F238E27FC236}">
                  <a16:creationId xmlns:a16="http://schemas.microsoft.com/office/drawing/2014/main" id="{767C80D3-CCCB-4912-8A6A-DA326B626905}"/>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12;p35">
              <a:extLst>
                <a:ext uri="{FF2B5EF4-FFF2-40B4-BE49-F238E27FC236}">
                  <a16:creationId xmlns:a16="http://schemas.microsoft.com/office/drawing/2014/main" id="{E2AE9735-5E4A-4C15-8061-18B4A3E8C4CA}"/>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013;p35">
              <a:extLst>
                <a:ext uri="{FF2B5EF4-FFF2-40B4-BE49-F238E27FC236}">
                  <a16:creationId xmlns:a16="http://schemas.microsoft.com/office/drawing/2014/main" id="{3AC2C89F-FC6B-490D-B0D9-1C2B34D541A9}"/>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014;p35">
              <a:extLst>
                <a:ext uri="{FF2B5EF4-FFF2-40B4-BE49-F238E27FC236}">
                  <a16:creationId xmlns:a16="http://schemas.microsoft.com/office/drawing/2014/main" id="{BE5DC241-F795-4458-A4AD-97020A6475D3}"/>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015;p35">
              <a:extLst>
                <a:ext uri="{FF2B5EF4-FFF2-40B4-BE49-F238E27FC236}">
                  <a16:creationId xmlns:a16="http://schemas.microsoft.com/office/drawing/2014/main" id="{C90516A2-E697-4520-B2CF-F881F0CA49FA}"/>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016;p35">
              <a:extLst>
                <a:ext uri="{FF2B5EF4-FFF2-40B4-BE49-F238E27FC236}">
                  <a16:creationId xmlns:a16="http://schemas.microsoft.com/office/drawing/2014/main" id="{AB992FD4-CD33-4BF3-A963-F044640A846D}"/>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017;p35">
              <a:extLst>
                <a:ext uri="{FF2B5EF4-FFF2-40B4-BE49-F238E27FC236}">
                  <a16:creationId xmlns:a16="http://schemas.microsoft.com/office/drawing/2014/main" id="{03A0D5AA-95AF-4BE1-A79B-F4866297FBEA}"/>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018;p35">
              <a:extLst>
                <a:ext uri="{FF2B5EF4-FFF2-40B4-BE49-F238E27FC236}">
                  <a16:creationId xmlns:a16="http://schemas.microsoft.com/office/drawing/2014/main" id="{80AD06F0-2407-4594-9F98-63BA5E1B0FE9}"/>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019;p35">
              <a:extLst>
                <a:ext uri="{FF2B5EF4-FFF2-40B4-BE49-F238E27FC236}">
                  <a16:creationId xmlns:a16="http://schemas.microsoft.com/office/drawing/2014/main" id="{42158BC3-12EA-42CC-B2EB-5E8B93CD79BD}"/>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020;p35">
              <a:extLst>
                <a:ext uri="{FF2B5EF4-FFF2-40B4-BE49-F238E27FC236}">
                  <a16:creationId xmlns:a16="http://schemas.microsoft.com/office/drawing/2014/main" id="{70A3A41D-DB83-4D66-B783-A49AAE1E57E3}"/>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021;p35">
              <a:extLst>
                <a:ext uri="{FF2B5EF4-FFF2-40B4-BE49-F238E27FC236}">
                  <a16:creationId xmlns:a16="http://schemas.microsoft.com/office/drawing/2014/main" id="{C6BF7FB6-7F35-4BB8-86C5-155E3A846B6E}"/>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022;p35">
              <a:extLst>
                <a:ext uri="{FF2B5EF4-FFF2-40B4-BE49-F238E27FC236}">
                  <a16:creationId xmlns:a16="http://schemas.microsoft.com/office/drawing/2014/main" id="{F502A5A4-4831-452A-842F-2AA2FB6836EC}"/>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023;p35">
              <a:extLst>
                <a:ext uri="{FF2B5EF4-FFF2-40B4-BE49-F238E27FC236}">
                  <a16:creationId xmlns:a16="http://schemas.microsoft.com/office/drawing/2014/main" id="{89749AC7-FE51-49BC-BAFB-F439EFBDECD3}"/>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024;p35">
              <a:extLst>
                <a:ext uri="{FF2B5EF4-FFF2-40B4-BE49-F238E27FC236}">
                  <a16:creationId xmlns:a16="http://schemas.microsoft.com/office/drawing/2014/main" id="{00807C43-CE4D-4DDB-AADB-045700B211CF}"/>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025;p35">
              <a:extLst>
                <a:ext uri="{FF2B5EF4-FFF2-40B4-BE49-F238E27FC236}">
                  <a16:creationId xmlns:a16="http://schemas.microsoft.com/office/drawing/2014/main" id="{D5A223DE-C889-4304-B8DB-55A55D500253}"/>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026;p35">
              <a:extLst>
                <a:ext uri="{FF2B5EF4-FFF2-40B4-BE49-F238E27FC236}">
                  <a16:creationId xmlns:a16="http://schemas.microsoft.com/office/drawing/2014/main" id="{CC69899D-215E-406F-928A-B6FA9FABF26F}"/>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027;p35">
              <a:extLst>
                <a:ext uri="{FF2B5EF4-FFF2-40B4-BE49-F238E27FC236}">
                  <a16:creationId xmlns:a16="http://schemas.microsoft.com/office/drawing/2014/main" id="{7A626630-FCD3-49FE-B471-489AA6A473C7}"/>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028;p35">
              <a:extLst>
                <a:ext uri="{FF2B5EF4-FFF2-40B4-BE49-F238E27FC236}">
                  <a16:creationId xmlns:a16="http://schemas.microsoft.com/office/drawing/2014/main" id="{DA14B9DB-1029-495C-A3F1-C73E16366169}"/>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029;p35">
              <a:extLst>
                <a:ext uri="{FF2B5EF4-FFF2-40B4-BE49-F238E27FC236}">
                  <a16:creationId xmlns:a16="http://schemas.microsoft.com/office/drawing/2014/main" id="{1223C510-D5F3-4617-919A-A16D25343EAD}"/>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030;p35">
              <a:extLst>
                <a:ext uri="{FF2B5EF4-FFF2-40B4-BE49-F238E27FC236}">
                  <a16:creationId xmlns:a16="http://schemas.microsoft.com/office/drawing/2014/main" id="{CA474B37-CC9D-47CA-AD26-FC35894AE354}"/>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031;p35">
              <a:extLst>
                <a:ext uri="{FF2B5EF4-FFF2-40B4-BE49-F238E27FC236}">
                  <a16:creationId xmlns:a16="http://schemas.microsoft.com/office/drawing/2014/main" id="{0E595F5A-1466-4C34-A562-65F63F1A779B}"/>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032;p35">
              <a:extLst>
                <a:ext uri="{FF2B5EF4-FFF2-40B4-BE49-F238E27FC236}">
                  <a16:creationId xmlns:a16="http://schemas.microsoft.com/office/drawing/2014/main" id="{9C6A87ED-AD84-467E-AD45-1469EFEB5768}"/>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033;p35">
              <a:extLst>
                <a:ext uri="{FF2B5EF4-FFF2-40B4-BE49-F238E27FC236}">
                  <a16:creationId xmlns:a16="http://schemas.microsoft.com/office/drawing/2014/main" id="{DB654FCD-56EF-4623-9D4C-7BC1E1DBC2EE}"/>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034;p35">
              <a:extLst>
                <a:ext uri="{FF2B5EF4-FFF2-40B4-BE49-F238E27FC236}">
                  <a16:creationId xmlns:a16="http://schemas.microsoft.com/office/drawing/2014/main" id="{B1968283-86DC-4E56-922E-FE6F30479149}"/>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035;p35">
              <a:extLst>
                <a:ext uri="{FF2B5EF4-FFF2-40B4-BE49-F238E27FC236}">
                  <a16:creationId xmlns:a16="http://schemas.microsoft.com/office/drawing/2014/main" id="{EFD24663-A5BD-4851-9AD3-26CB1F25B7FB}"/>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036;p35">
              <a:extLst>
                <a:ext uri="{FF2B5EF4-FFF2-40B4-BE49-F238E27FC236}">
                  <a16:creationId xmlns:a16="http://schemas.microsoft.com/office/drawing/2014/main" id="{8CE33EBC-EE95-416D-9210-93F60763365B}"/>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037;p35">
              <a:extLst>
                <a:ext uri="{FF2B5EF4-FFF2-40B4-BE49-F238E27FC236}">
                  <a16:creationId xmlns:a16="http://schemas.microsoft.com/office/drawing/2014/main" id="{93137837-6540-430C-9F1B-A4D18554156A}"/>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038;p35">
              <a:extLst>
                <a:ext uri="{FF2B5EF4-FFF2-40B4-BE49-F238E27FC236}">
                  <a16:creationId xmlns:a16="http://schemas.microsoft.com/office/drawing/2014/main" id="{193783EB-7055-4B44-9989-36CD6F99D626}"/>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039;p35">
              <a:extLst>
                <a:ext uri="{FF2B5EF4-FFF2-40B4-BE49-F238E27FC236}">
                  <a16:creationId xmlns:a16="http://schemas.microsoft.com/office/drawing/2014/main" id="{39B84079-8D9C-4759-BD39-A1CEB2BE3F55}"/>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040;p35">
              <a:extLst>
                <a:ext uri="{FF2B5EF4-FFF2-40B4-BE49-F238E27FC236}">
                  <a16:creationId xmlns:a16="http://schemas.microsoft.com/office/drawing/2014/main" id="{5FF32A31-FD1E-4124-84D6-C7DD16CDA84F}"/>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041;p35">
              <a:extLst>
                <a:ext uri="{FF2B5EF4-FFF2-40B4-BE49-F238E27FC236}">
                  <a16:creationId xmlns:a16="http://schemas.microsoft.com/office/drawing/2014/main" id="{72D0677E-FEB8-4E3B-ADA8-5564C4941704}"/>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042;p35">
              <a:extLst>
                <a:ext uri="{FF2B5EF4-FFF2-40B4-BE49-F238E27FC236}">
                  <a16:creationId xmlns:a16="http://schemas.microsoft.com/office/drawing/2014/main" id="{F7731E12-F73A-4B31-9EF6-CC5A39B5475E}"/>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043;p35">
              <a:extLst>
                <a:ext uri="{FF2B5EF4-FFF2-40B4-BE49-F238E27FC236}">
                  <a16:creationId xmlns:a16="http://schemas.microsoft.com/office/drawing/2014/main" id="{5FD03A38-CD87-4590-A19D-8919B68C9D6D}"/>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044;p35">
              <a:extLst>
                <a:ext uri="{FF2B5EF4-FFF2-40B4-BE49-F238E27FC236}">
                  <a16:creationId xmlns:a16="http://schemas.microsoft.com/office/drawing/2014/main" id="{BDA88992-7D96-49FC-96F2-4EC2F6080F25}"/>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045;p35">
              <a:extLst>
                <a:ext uri="{FF2B5EF4-FFF2-40B4-BE49-F238E27FC236}">
                  <a16:creationId xmlns:a16="http://schemas.microsoft.com/office/drawing/2014/main" id="{FFF63359-411B-489D-BBC2-93407AFB408C}"/>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046;p35">
              <a:extLst>
                <a:ext uri="{FF2B5EF4-FFF2-40B4-BE49-F238E27FC236}">
                  <a16:creationId xmlns:a16="http://schemas.microsoft.com/office/drawing/2014/main" id="{4E5D3DFE-414E-40BF-A3AA-7BD37DE4741A}"/>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047;p35">
              <a:extLst>
                <a:ext uri="{FF2B5EF4-FFF2-40B4-BE49-F238E27FC236}">
                  <a16:creationId xmlns:a16="http://schemas.microsoft.com/office/drawing/2014/main" id="{C6C5E164-09C3-42F5-B03B-752E6D30DE4F}"/>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048;p35">
              <a:extLst>
                <a:ext uri="{FF2B5EF4-FFF2-40B4-BE49-F238E27FC236}">
                  <a16:creationId xmlns:a16="http://schemas.microsoft.com/office/drawing/2014/main" id="{CA971460-EA6E-45A9-976A-62223FDC610E}"/>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049;p35">
              <a:extLst>
                <a:ext uri="{FF2B5EF4-FFF2-40B4-BE49-F238E27FC236}">
                  <a16:creationId xmlns:a16="http://schemas.microsoft.com/office/drawing/2014/main" id="{FB1F5710-0823-4E72-A490-76883ADDCCF8}"/>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050;p35">
              <a:extLst>
                <a:ext uri="{FF2B5EF4-FFF2-40B4-BE49-F238E27FC236}">
                  <a16:creationId xmlns:a16="http://schemas.microsoft.com/office/drawing/2014/main" id="{E343375D-7784-473B-A066-75B452A1FD2C}"/>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051;p35">
              <a:extLst>
                <a:ext uri="{FF2B5EF4-FFF2-40B4-BE49-F238E27FC236}">
                  <a16:creationId xmlns:a16="http://schemas.microsoft.com/office/drawing/2014/main" id="{7419AF44-EF45-42C6-A159-102FDE550582}"/>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052;p35">
              <a:extLst>
                <a:ext uri="{FF2B5EF4-FFF2-40B4-BE49-F238E27FC236}">
                  <a16:creationId xmlns:a16="http://schemas.microsoft.com/office/drawing/2014/main" id="{19CBD462-D9D4-4C64-A3FE-C06FDA687C69}"/>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053;p35">
              <a:extLst>
                <a:ext uri="{FF2B5EF4-FFF2-40B4-BE49-F238E27FC236}">
                  <a16:creationId xmlns:a16="http://schemas.microsoft.com/office/drawing/2014/main" id="{169F2017-A555-4EEB-BA95-CAC94A8FB428}"/>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054;p35">
              <a:extLst>
                <a:ext uri="{FF2B5EF4-FFF2-40B4-BE49-F238E27FC236}">
                  <a16:creationId xmlns:a16="http://schemas.microsoft.com/office/drawing/2014/main" id="{DEAA6BF7-A5AF-49CC-94E2-51DE8DAC3B6D}"/>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055;p35">
              <a:extLst>
                <a:ext uri="{FF2B5EF4-FFF2-40B4-BE49-F238E27FC236}">
                  <a16:creationId xmlns:a16="http://schemas.microsoft.com/office/drawing/2014/main" id="{1E1B3EAA-F43B-4E88-AC1E-64399F5836F9}"/>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056;p35">
              <a:extLst>
                <a:ext uri="{FF2B5EF4-FFF2-40B4-BE49-F238E27FC236}">
                  <a16:creationId xmlns:a16="http://schemas.microsoft.com/office/drawing/2014/main" id="{BF5F4C3C-47A8-4BC1-8987-47A43F64004E}"/>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057;p35">
              <a:extLst>
                <a:ext uri="{FF2B5EF4-FFF2-40B4-BE49-F238E27FC236}">
                  <a16:creationId xmlns:a16="http://schemas.microsoft.com/office/drawing/2014/main" id="{333B9A54-C747-4009-BE00-E5B8D8DDB3DD}"/>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058;p35">
              <a:extLst>
                <a:ext uri="{FF2B5EF4-FFF2-40B4-BE49-F238E27FC236}">
                  <a16:creationId xmlns:a16="http://schemas.microsoft.com/office/drawing/2014/main" id="{47B17462-E482-476F-B0FD-09B5CD2ADE90}"/>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059;p35">
              <a:extLst>
                <a:ext uri="{FF2B5EF4-FFF2-40B4-BE49-F238E27FC236}">
                  <a16:creationId xmlns:a16="http://schemas.microsoft.com/office/drawing/2014/main" id="{A2EF4702-B9E4-4329-B422-AF9ECC000620}"/>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060;p35">
              <a:extLst>
                <a:ext uri="{FF2B5EF4-FFF2-40B4-BE49-F238E27FC236}">
                  <a16:creationId xmlns:a16="http://schemas.microsoft.com/office/drawing/2014/main" id="{FA906B9B-262E-4CE5-90C0-2E467B4AF2D0}"/>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061;p35">
              <a:extLst>
                <a:ext uri="{FF2B5EF4-FFF2-40B4-BE49-F238E27FC236}">
                  <a16:creationId xmlns:a16="http://schemas.microsoft.com/office/drawing/2014/main" id="{EB480399-C15C-43E0-8550-4BE980770482}"/>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062;p35">
              <a:extLst>
                <a:ext uri="{FF2B5EF4-FFF2-40B4-BE49-F238E27FC236}">
                  <a16:creationId xmlns:a16="http://schemas.microsoft.com/office/drawing/2014/main" id="{341E338B-C831-4C9D-8A41-059DF07DAE85}"/>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063;p35">
              <a:extLst>
                <a:ext uri="{FF2B5EF4-FFF2-40B4-BE49-F238E27FC236}">
                  <a16:creationId xmlns:a16="http://schemas.microsoft.com/office/drawing/2014/main" id="{8E75C18A-8851-4A81-8176-4F78EA374C7C}"/>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064;p35">
              <a:extLst>
                <a:ext uri="{FF2B5EF4-FFF2-40B4-BE49-F238E27FC236}">
                  <a16:creationId xmlns:a16="http://schemas.microsoft.com/office/drawing/2014/main" id="{DB0A50C9-2C31-448B-AA5A-661DE24F05DD}"/>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065;p35">
              <a:extLst>
                <a:ext uri="{FF2B5EF4-FFF2-40B4-BE49-F238E27FC236}">
                  <a16:creationId xmlns:a16="http://schemas.microsoft.com/office/drawing/2014/main" id="{E2624B42-1C6F-4E52-90B7-2FDD8E98DDFE}"/>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066;p35">
              <a:extLst>
                <a:ext uri="{FF2B5EF4-FFF2-40B4-BE49-F238E27FC236}">
                  <a16:creationId xmlns:a16="http://schemas.microsoft.com/office/drawing/2014/main" id="{DF55F343-ED04-49BD-ADF2-475B31DFBEF7}"/>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067;p35">
              <a:extLst>
                <a:ext uri="{FF2B5EF4-FFF2-40B4-BE49-F238E27FC236}">
                  <a16:creationId xmlns:a16="http://schemas.microsoft.com/office/drawing/2014/main" id="{A31CEC3C-3A12-4A19-A092-E98D4EF64022}"/>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068;p35">
              <a:extLst>
                <a:ext uri="{FF2B5EF4-FFF2-40B4-BE49-F238E27FC236}">
                  <a16:creationId xmlns:a16="http://schemas.microsoft.com/office/drawing/2014/main" id="{07971CF5-08D5-4A44-90E2-A5DB4C658420}"/>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069;p35">
              <a:extLst>
                <a:ext uri="{FF2B5EF4-FFF2-40B4-BE49-F238E27FC236}">
                  <a16:creationId xmlns:a16="http://schemas.microsoft.com/office/drawing/2014/main" id="{17A438AD-F658-4253-9810-BCF616524625}"/>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070;p35">
              <a:extLst>
                <a:ext uri="{FF2B5EF4-FFF2-40B4-BE49-F238E27FC236}">
                  <a16:creationId xmlns:a16="http://schemas.microsoft.com/office/drawing/2014/main" id="{3BDA899D-8813-400A-812E-CF275A0B8EDB}"/>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071;p35">
              <a:extLst>
                <a:ext uri="{FF2B5EF4-FFF2-40B4-BE49-F238E27FC236}">
                  <a16:creationId xmlns:a16="http://schemas.microsoft.com/office/drawing/2014/main" id="{D14BAC70-8C26-4F69-8026-4C1696AF7950}"/>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072;p35">
              <a:extLst>
                <a:ext uri="{FF2B5EF4-FFF2-40B4-BE49-F238E27FC236}">
                  <a16:creationId xmlns:a16="http://schemas.microsoft.com/office/drawing/2014/main" id="{8822A812-2756-4DA6-9603-356A062D1E76}"/>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073;p35">
              <a:extLst>
                <a:ext uri="{FF2B5EF4-FFF2-40B4-BE49-F238E27FC236}">
                  <a16:creationId xmlns:a16="http://schemas.microsoft.com/office/drawing/2014/main" id="{E86D6FAD-B7E2-41CF-B580-EAE9760A9508}"/>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074;p35">
              <a:extLst>
                <a:ext uri="{FF2B5EF4-FFF2-40B4-BE49-F238E27FC236}">
                  <a16:creationId xmlns:a16="http://schemas.microsoft.com/office/drawing/2014/main" id="{59B18687-ED7E-428B-9F7B-6370FF5BBAE7}"/>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075;p35">
              <a:extLst>
                <a:ext uri="{FF2B5EF4-FFF2-40B4-BE49-F238E27FC236}">
                  <a16:creationId xmlns:a16="http://schemas.microsoft.com/office/drawing/2014/main" id="{A27E9DC8-14C7-45F4-8791-BEF1C27775FB}"/>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076;p35">
              <a:extLst>
                <a:ext uri="{FF2B5EF4-FFF2-40B4-BE49-F238E27FC236}">
                  <a16:creationId xmlns:a16="http://schemas.microsoft.com/office/drawing/2014/main" id="{89D9D534-E60A-4160-AA89-FD9F9984523E}"/>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077;p35">
              <a:extLst>
                <a:ext uri="{FF2B5EF4-FFF2-40B4-BE49-F238E27FC236}">
                  <a16:creationId xmlns:a16="http://schemas.microsoft.com/office/drawing/2014/main" id="{6202AED2-9678-4A5B-9319-944A56DE54B8}"/>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078;p35">
              <a:extLst>
                <a:ext uri="{FF2B5EF4-FFF2-40B4-BE49-F238E27FC236}">
                  <a16:creationId xmlns:a16="http://schemas.microsoft.com/office/drawing/2014/main" id="{DF4B8A72-65D2-40F6-AF5D-270B14277FBF}"/>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079;p35">
              <a:extLst>
                <a:ext uri="{FF2B5EF4-FFF2-40B4-BE49-F238E27FC236}">
                  <a16:creationId xmlns:a16="http://schemas.microsoft.com/office/drawing/2014/main" id="{5404B52A-427F-4F61-80BD-B32668AA3312}"/>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080;p35">
              <a:extLst>
                <a:ext uri="{FF2B5EF4-FFF2-40B4-BE49-F238E27FC236}">
                  <a16:creationId xmlns:a16="http://schemas.microsoft.com/office/drawing/2014/main" id="{2CE6A767-CE68-4711-A985-CBCF1BEE6C3B}"/>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081;p35">
              <a:extLst>
                <a:ext uri="{FF2B5EF4-FFF2-40B4-BE49-F238E27FC236}">
                  <a16:creationId xmlns:a16="http://schemas.microsoft.com/office/drawing/2014/main" id="{FA9D41DD-F980-4E1F-A11F-D750C75D5324}"/>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082;p35">
              <a:extLst>
                <a:ext uri="{FF2B5EF4-FFF2-40B4-BE49-F238E27FC236}">
                  <a16:creationId xmlns:a16="http://schemas.microsoft.com/office/drawing/2014/main" id="{924AF608-7130-40C3-B8C3-04C34A5661C5}"/>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083;p35">
              <a:extLst>
                <a:ext uri="{FF2B5EF4-FFF2-40B4-BE49-F238E27FC236}">
                  <a16:creationId xmlns:a16="http://schemas.microsoft.com/office/drawing/2014/main" id="{364C429E-6D84-4D22-AB1B-A66C7A6C4E38}"/>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084;p35">
              <a:extLst>
                <a:ext uri="{FF2B5EF4-FFF2-40B4-BE49-F238E27FC236}">
                  <a16:creationId xmlns:a16="http://schemas.microsoft.com/office/drawing/2014/main" id="{E2B5DA96-A92E-42FF-8EC1-CF8D3B442659}"/>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085;p35">
              <a:extLst>
                <a:ext uri="{FF2B5EF4-FFF2-40B4-BE49-F238E27FC236}">
                  <a16:creationId xmlns:a16="http://schemas.microsoft.com/office/drawing/2014/main" id="{43157412-2CBC-4B56-A1E1-826A77019FC0}"/>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086;p35">
              <a:extLst>
                <a:ext uri="{FF2B5EF4-FFF2-40B4-BE49-F238E27FC236}">
                  <a16:creationId xmlns:a16="http://schemas.microsoft.com/office/drawing/2014/main" id="{3FC2B656-9AE1-4176-8B5B-72B14ECF72B5}"/>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087;p35">
              <a:extLst>
                <a:ext uri="{FF2B5EF4-FFF2-40B4-BE49-F238E27FC236}">
                  <a16:creationId xmlns:a16="http://schemas.microsoft.com/office/drawing/2014/main" id="{0304C5E9-F3F1-4A9E-B5D4-DA77D1508DF7}"/>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088;p35">
              <a:extLst>
                <a:ext uri="{FF2B5EF4-FFF2-40B4-BE49-F238E27FC236}">
                  <a16:creationId xmlns:a16="http://schemas.microsoft.com/office/drawing/2014/main" id="{BE78FB4D-A31A-4177-BDA3-9B561A33777D}"/>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089;p35">
              <a:extLst>
                <a:ext uri="{FF2B5EF4-FFF2-40B4-BE49-F238E27FC236}">
                  <a16:creationId xmlns:a16="http://schemas.microsoft.com/office/drawing/2014/main" id="{2D4D743A-AB56-4600-8296-39AA0419C009}"/>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090;p35">
              <a:extLst>
                <a:ext uri="{FF2B5EF4-FFF2-40B4-BE49-F238E27FC236}">
                  <a16:creationId xmlns:a16="http://schemas.microsoft.com/office/drawing/2014/main" id="{29E6DFB8-71AF-4153-A8ED-148485609B4B}"/>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091;p35">
              <a:extLst>
                <a:ext uri="{FF2B5EF4-FFF2-40B4-BE49-F238E27FC236}">
                  <a16:creationId xmlns:a16="http://schemas.microsoft.com/office/drawing/2014/main" id="{2CD17102-C444-4BAD-822D-9B40B83EDC08}"/>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092;p35">
              <a:extLst>
                <a:ext uri="{FF2B5EF4-FFF2-40B4-BE49-F238E27FC236}">
                  <a16:creationId xmlns:a16="http://schemas.microsoft.com/office/drawing/2014/main" id="{04147C85-50C6-47B0-BC06-8F85A241BE20}"/>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093;p35">
              <a:extLst>
                <a:ext uri="{FF2B5EF4-FFF2-40B4-BE49-F238E27FC236}">
                  <a16:creationId xmlns:a16="http://schemas.microsoft.com/office/drawing/2014/main" id="{2BED8EF0-F2D1-4D68-8ED8-CACAA5E64E95}"/>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094;p35">
              <a:extLst>
                <a:ext uri="{FF2B5EF4-FFF2-40B4-BE49-F238E27FC236}">
                  <a16:creationId xmlns:a16="http://schemas.microsoft.com/office/drawing/2014/main" id="{A8FBFCBE-5866-411A-9592-819C029C4CC5}"/>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095;p35">
              <a:extLst>
                <a:ext uri="{FF2B5EF4-FFF2-40B4-BE49-F238E27FC236}">
                  <a16:creationId xmlns:a16="http://schemas.microsoft.com/office/drawing/2014/main" id="{7E195924-22C9-48A3-805D-B79643B40990}"/>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096;p35">
              <a:extLst>
                <a:ext uri="{FF2B5EF4-FFF2-40B4-BE49-F238E27FC236}">
                  <a16:creationId xmlns:a16="http://schemas.microsoft.com/office/drawing/2014/main" id="{0992A645-854D-4DFF-9B5F-FC0779020D35}"/>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9097;p35">
              <a:extLst>
                <a:ext uri="{FF2B5EF4-FFF2-40B4-BE49-F238E27FC236}">
                  <a16:creationId xmlns:a16="http://schemas.microsoft.com/office/drawing/2014/main" id="{CE97788C-B2BB-42B5-8BDE-59D30B1B0D30}"/>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098;p35">
              <a:extLst>
                <a:ext uri="{FF2B5EF4-FFF2-40B4-BE49-F238E27FC236}">
                  <a16:creationId xmlns:a16="http://schemas.microsoft.com/office/drawing/2014/main" id="{E2BE0CEF-5ECA-4E8B-9256-34A1FB938D8A}"/>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099;p35">
              <a:extLst>
                <a:ext uri="{FF2B5EF4-FFF2-40B4-BE49-F238E27FC236}">
                  <a16:creationId xmlns:a16="http://schemas.microsoft.com/office/drawing/2014/main" id="{DE7FCFE7-8DD1-444D-BDF9-BFA4EDDC4BA0}"/>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100;p35">
              <a:extLst>
                <a:ext uri="{FF2B5EF4-FFF2-40B4-BE49-F238E27FC236}">
                  <a16:creationId xmlns:a16="http://schemas.microsoft.com/office/drawing/2014/main" id="{DCD088B6-6318-417C-B361-B4EC374AE8B8}"/>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101;p35">
              <a:extLst>
                <a:ext uri="{FF2B5EF4-FFF2-40B4-BE49-F238E27FC236}">
                  <a16:creationId xmlns:a16="http://schemas.microsoft.com/office/drawing/2014/main" id="{F7BA63AE-0BE9-446B-AAFF-2DB7AC110EBC}"/>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102;p35">
              <a:extLst>
                <a:ext uri="{FF2B5EF4-FFF2-40B4-BE49-F238E27FC236}">
                  <a16:creationId xmlns:a16="http://schemas.microsoft.com/office/drawing/2014/main" id="{7709C1C4-ECA4-4010-AC86-4558E4F9336F}"/>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103;p35">
              <a:extLst>
                <a:ext uri="{FF2B5EF4-FFF2-40B4-BE49-F238E27FC236}">
                  <a16:creationId xmlns:a16="http://schemas.microsoft.com/office/drawing/2014/main" id="{F3F2E326-A8EE-466F-B226-C75D685B11A0}"/>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104;p35">
              <a:extLst>
                <a:ext uri="{FF2B5EF4-FFF2-40B4-BE49-F238E27FC236}">
                  <a16:creationId xmlns:a16="http://schemas.microsoft.com/office/drawing/2014/main" id="{8A8FEDF0-4DE1-427C-9F87-23AEA4023240}"/>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105;p35">
              <a:extLst>
                <a:ext uri="{FF2B5EF4-FFF2-40B4-BE49-F238E27FC236}">
                  <a16:creationId xmlns:a16="http://schemas.microsoft.com/office/drawing/2014/main" id="{B3BE03B1-6267-406F-B8FF-F3DC4D664F54}"/>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106;p35">
              <a:extLst>
                <a:ext uri="{FF2B5EF4-FFF2-40B4-BE49-F238E27FC236}">
                  <a16:creationId xmlns:a16="http://schemas.microsoft.com/office/drawing/2014/main" id="{412AACCB-203F-45DD-934D-A96A8E4F05BC}"/>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107;p35">
              <a:extLst>
                <a:ext uri="{FF2B5EF4-FFF2-40B4-BE49-F238E27FC236}">
                  <a16:creationId xmlns:a16="http://schemas.microsoft.com/office/drawing/2014/main" id="{16D34959-5734-4741-AA06-DF58D76C149B}"/>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108;p35">
              <a:extLst>
                <a:ext uri="{FF2B5EF4-FFF2-40B4-BE49-F238E27FC236}">
                  <a16:creationId xmlns:a16="http://schemas.microsoft.com/office/drawing/2014/main" id="{66195E73-E36C-48AD-8082-5E6612A8EDAB}"/>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109;p35">
              <a:extLst>
                <a:ext uri="{FF2B5EF4-FFF2-40B4-BE49-F238E27FC236}">
                  <a16:creationId xmlns:a16="http://schemas.microsoft.com/office/drawing/2014/main" id="{059E5315-9707-4033-9D3C-DBB1CA445527}"/>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110;p35">
              <a:extLst>
                <a:ext uri="{FF2B5EF4-FFF2-40B4-BE49-F238E27FC236}">
                  <a16:creationId xmlns:a16="http://schemas.microsoft.com/office/drawing/2014/main" id="{2A0EEFBE-203A-4C39-84EA-5683DF1223B0}"/>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111;p35">
              <a:extLst>
                <a:ext uri="{FF2B5EF4-FFF2-40B4-BE49-F238E27FC236}">
                  <a16:creationId xmlns:a16="http://schemas.microsoft.com/office/drawing/2014/main" id="{A210ED0E-0053-4629-9889-B15B28025370}"/>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112;p35">
              <a:extLst>
                <a:ext uri="{FF2B5EF4-FFF2-40B4-BE49-F238E27FC236}">
                  <a16:creationId xmlns:a16="http://schemas.microsoft.com/office/drawing/2014/main" id="{59B33E23-DB91-49E0-A9BF-1499612AF574}"/>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113;p35">
              <a:extLst>
                <a:ext uri="{FF2B5EF4-FFF2-40B4-BE49-F238E27FC236}">
                  <a16:creationId xmlns:a16="http://schemas.microsoft.com/office/drawing/2014/main" id="{D22A91C1-C198-47F2-8F49-59D013D697D2}"/>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114;p35">
              <a:extLst>
                <a:ext uri="{FF2B5EF4-FFF2-40B4-BE49-F238E27FC236}">
                  <a16:creationId xmlns:a16="http://schemas.microsoft.com/office/drawing/2014/main" id="{0D212C53-021B-4CC1-9D55-4692B5E89FCC}"/>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115;p35">
              <a:extLst>
                <a:ext uri="{FF2B5EF4-FFF2-40B4-BE49-F238E27FC236}">
                  <a16:creationId xmlns:a16="http://schemas.microsoft.com/office/drawing/2014/main" id="{2CE4E977-FD80-4F1D-97DB-1CD15DABA05D}"/>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116;p35">
              <a:extLst>
                <a:ext uri="{FF2B5EF4-FFF2-40B4-BE49-F238E27FC236}">
                  <a16:creationId xmlns:a16="http://schemas.microsoft.com/office/drawing/2014/main" id="{589428FE-E11B-4C6F-A455-CCFCDDE5D42C}"/>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117;p35">
              <a:extLst>
                <a:ext uri="{FF2B5EF4-FFF2-40B4-BE49-F238E27FC236}">
                  <a16:creationId xmlns:a16="http://schemas.microsoft.com/office/drawing/2014/main" id="{F90480EC-7DBC-47D1-962B-44A0BACC9E82}"/>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118;p35">
              <a:extLst>
                <a:ext uri="{FF2B5EF4-FFF2-40B4-BE49-F238E27FC236}">
                  <a16:creationId xmlns:a16="http://schemas.microsoft.com/office/drawing/2014/main" id="{97B4C1DA-786B-431B-996B-BF2A8E73E73E}"/>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474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1C3F-9925-417E-9A3A-8D8EB3F37DF9}"/>
              </a:ext>
            </a:extLst>
          </p:cNvPr>
          <p:cNvSpPr>
            <a:spLocks noGrp="1"/>
          </p:cNvSpPr>
          <p:nvPr>
            <p:ph type="title"/>
          </p:nvPr>
        </p:nvSpPr>
        <p:spPr>
          <a:xfrm>
            <a:off x="2766779" y="374186"/>
            <a:ext cx="6325528" cy="951975"/>
          </a:xfrm>
        </p:spPr>
        <p:txBody>
          <a:bodyPr/>
          <a:lstStyle/>
          <a:p>
            <a:pPr algn="l"/>
            <a:r>
              <a:rPr lang="en-US" sz="2000" dirty="0">
                <a:solidFill>
                  <a:schemeClr val="accent2">
                    <a:lumMod val="75000"/>
                  </a:schemeClr>
                </a:solidFill>
                <a:cs typeface="Arial"/>
                <a:sym typeface="Arial"/>
              </a:rPr>
              <a:t>Ý </a:t>
            </a:r>
            <a:r>
              <a:rPr lang="en-US" sz="2000" dirty="0" err="1">
                <a:solidFill>
                  <a:schemeClr val="accent2">
                    <a:lumMod val="75000"/>
                  </a:schemeClr>
                </a:solidFill>
                <a:cs typeface="Arial"/>
                <a:sym typeface="Arial"/>
              </a:rPr>
              <a:t>nghĩa</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đối</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với</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việc</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xây</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dựng</a:t>
            </a:r>
            <a:r>
              <a:rPr lang="en-US" sz="2000" dirty="0">
                <a:solidFill>
                  <a:schemeClr val="accent2">
                    <a:lumMod val="75000"/>
                  </a:schemeClr>
                </a:solidFill>
                <a:cs typeface="Arial"/>
                <a:sym typeface="Arial"/>
              </a:rPr>
              <a:t> con </a:t>
            </a:r>
            <a:r>
              <a:rPr lang="en-US" sz="2000" dirty="0" err="1">
                <a:solidFill>
                  <a:schemeClr val="accent2">
                    <a:lumMod val="75000"/>
                  </a:schemeClr>
                </a:solidFill>
                <a:cs typeface="Arial"/>
                <a:sym typeface="Arial"/>
              </a:rPr>
              <a:t>người</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mới</a:t>
            </a:r>
            <a:r>
              <a:rPr lang="en-US" sz="2000" dirty="0">
                <a:solidFill>
                  <a:schemeClr val="accent2">
                    <a:lumMod val="75000"/>
                  </a:schemeClr>
                </a:solidFill>
                <a:cs typeface="Arial"/>
                <a:sym typeface="Arial"/>
              </a:rPr>
              <a:t> </a:t>
            </a:r>
            <a:r>
              <a:rPr lang="en-US" sz="2000" dirty="0" err="1">
                <a:solidFill>
                  <a:schemeClr val="accent2">
                    <a:lumMod val="75000"/>
                  </a:schemeClr>
                </a:solidFill>
                <a:cs typeface="Arial"/>
                <a:sym typeface="Arial"/>
              </a:rPr>
              <a:t>Việt</a:t>
            </a:r>
            <a:r>
              <a:rPr lang="en-US" sz="2000" dirty="0">
                <a:solidFill>
                  <a:schemeClr val="accent2">
                    <a:lumMod val="75000"/>
                  </a:schemeClr>
                </a:solidFill>
                <a:cs typeface="Arial"/>
                <a:sym typeface="Arial"/>
              </a:rPr>
              <a:t> Nam </a:t>
            </a:r>
            <a:r>
              <a:rPr lang="en-US" sz="2000" dirty="0" err="1">
                <a:solidFill>
                  <a:schemeClr val="accent2">
                    <a:lumMod val="75000"/>
                  </a:schemeClr>
                </a:solidFill>
                <a:cs typeface="Arial"/>
                <a:sym typeface="Arial"/>
              </a:rPr>
              <a:t>hiện</a:t>
            </a:r>
            <a:r>
              <a:rPr lang="en-US" sz="2000" dirty="0">
                <a:solidFill>
                  <a:schemeClr val="accent2">
                    <a:lumMod val="75000"/>
                  </a:schemeClr>
                </a:solidFill>
                <a:cs typeface="Arial"/>
                <a:sym typeface="Arial"/>
              </a:rPr>
              <a:t> nay</a:t>
            </a:r>
            <a:br>
              <a:rPr lang="en-US" sz="2800"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476879DD-9338-4C84-B0E0-A6DA4C3338F8}"/>
              </a:ext>
            </a:extLst>
          </p:cNvPr>
          <p:cNvSpPr txBox="1"/>
          <p:nvPr/>
        </p:nvSpPr>
        <p:spPr>
          <a:xfrm>
            <a:off x="374333" y="2828061"/>
            <a:ext cx="4572000" cy="805990"/>
          </a:xfrm>
          <a:prstGeom prst="rect">
            <a:avLst/>
          </a:prstGeom>
          <a:noFill/>
        </p:spPr>
        <p:txBody>
          <a:bodyPr wrap="square">
            <a:spAutoFit/>
          </a:bodyPr>
          <a:lstStyle/>
          <a:p>
            <a:pPr>
              <a:lnSpc>
                <a:spcPct val="107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dirty="0" err="1">
                <a:solidFill>
                  <a:schemeClr val="bg2"/>
                </a:solidFill>
                <a:latin typeface="Merriweather"/>
              </a:rPr>
              <a:t>Xét</a:t>
            </a:r>
            <a:r>
              <a:rPr lang="en-US" dirty="0">
                <a:solidFill>
                  <a:schemeClr val="bg2"/>
                </a:solidFill>
                <a:latin typeface="Merriweather"/>
              </a:rPr>
              <a:t> </a:t>
            </a:r>
            <a:r>
              <a:rPr lang="en-US" dirty="0" err="1">
                <a:solidFill>
                  <a:schemeClr val="bg2"/>
                </a:solidFill>
                <a:latin typeface="Merriweather"/>
              </a:rPr>
              <a:t>đến</a:t>
            </a:r>
            <a:r>
              <a:rPr lang="en-US" dirty="0">
                <a:solidFill>
                  <a:schemeClr val="bg2"/>
                </a:solidFill>
                <a:latin typeface="Merriweather"/>
              </a:rPr>
              <a:t> </a:t>
            </a:r>
            <a:r>
              <a:rPr lang="en-US" dirty="0" err="1">
                <a:solidFill>
                  <a:schemeClr val="bg2"/>
                </a:solidFill>
                <a:latin typeface="Merriweather"/>
              </a:rPr>
              <a:t>cùng</a:t>
            </a:r>
            <a:r>
              <a:rPr lang="en-US" dirty="0">
                <a:solidFill>
                  <a:schemeClr val="bg2"/>
                </a:solidFill>
                <a:latin typeface="Merriweather"/>
              </a:rPr>
              <a:t>, </a:t>
            </a:r>
            <a:r>
              <a:rPr lang="en-US" dirty="0" err="1">
                <a:solidFill>
                  <a:schemeClr val="bg2"/>
                </a:solidFill>
                <a:latin typeface="Merriweather"/>
              </a:rPr>
              <a:t>đó</a:t>
            </a:r>
            <a:r>
              <a:rPr lang="en-US" dirty="0">
                <a:solidFill>
                  <a:schemeClr val="bg2"/>
                </a:solidFill>
                <a:latin typeface="Merriweather"/>
              </a:rPr>
              <a:t> </a:t>
            </a:r>
            <a:r>
              <a:rPr lang="en-US" dirty="0" err="1">
                <a:solidFill>
                  <a:schemeClr val="bg2"/>
                </a:solidFill>
                <a:latin typeface="Merriweather"/>
              </a:rPr>
              <a:t>là</a:t>
            </a:r>
            <a:r>
              <a:rPr lang="en-US" dirty="0">
                <a:solidFill>
                  <a:schemeClr val="bg2"/>
                </a:solidFill>
                <a:latin typeface="Merriweather"/>
              </a:rPr>
              <a:t> </a:t>
            </a:r>
            <a:r>
              <a:rPr lang="en-US" dirty="0" err="1">
                <a:solidFill>
                  <a:schemeClr val="bg2"/>
                </a:solidFill>
                <a:latin typeface="Merriweather"/>
              </a:rPr>
              <a:t>tư</a:t>
            </a:r>
            <a:r>
              <a:rPr lang="en-US" dirty="0">
                <a:solidFill>
                  <a:schemeClr val="bg2"/>
                </a:solidFill>
                <a:latin typeface="Merriweather"/>
              </a:rPr>
              <a:t> </a:t>
            </a:r>
            <a:r>
              <a:rPr lang="en-US" dirty="0" err="1">
                <a:solidFill>
                  <a:schemeClr val="bg2"/>
                </a:solidFill>
                <a:latin typeface="Merriweather"/>
              </a:rPr>
              <a:t>tưởng</a:t>
            </a:r>
            <a:r>
              <a:rPr lang="en-US" dirty="0">
                <a:solidFill>
                  <a:schemeClr val="bg2"/>
                </a:solidFill>
                <a:latin typeface="Merriweather"/>
              </a:rPr>
              <a:t> </a:t>
            </a:r>
            <a:r>
              <a:rPr lang="en-US" dirty="0" err="1">
                <a:solidFill>
                  <a:schemeClr val="bg2"/>
                </a:solidFill>
                <a:latin typeface="Merriweather"/>
              </a:rPr>
              <a:t>phấn</a:t>
            </a:r>
            <a:r>
              <a:rPr lang="en-US" dirty="0">
                <a:solidFill>
                  <a:schemeClr val="bg2"/>
                </a:solidFill>
                <a:latin typeface="Merriweather"/>
              </a:rPr>
              <a:t> </a:t>
            </a:r>
            <a:r>
              <a:rPr lang="en-US" dirty="0" err="1">
                <a:solidFill>
                  <a:schemeClr val="bg2"/>
                </a:solidFill>
                <a:latin typeface="Merriweather"/>
              </a:rPr>
              <a:t>đấu</a:t>
            </a:r>
            <a:r>
              <a:rPr lang="en-US" dirty="0">
                <a:solidFill>
                  <a:schemeClr val="bg2"/>
                </a:solidFill>
                <a:latin typeface="Merriweather"/>
              </a:rPr>
              <a:t> </a:t>
            </a:r>
            <a:r>
              <a:rPr lang="en-US" dirty="0" err="1">
                <a:solidFill>
                  <a:schemeClr val="bg2"/>
                </a:solidFill>
                <a:latin typeface="Merriweather"/>
              </a:rPr>
              <a:t>cho</a:t>
            </a:r>
            <a:r>
              <a:rPr lang="en-US" dirty="0">
                <a:solidFill>
                  <a:schemeClr val="bg2"/>
                </a:solidFill>
                <a:latin typeface="Merriweather"/>
              </a:rPr>
              <a:t> </a:t>
            </a:r>
            <a:r>
              <a:rPr lang="en-US" dirty="0" err="1">
                <a:solidFill>
                  <a:schemeClr val="bg2"/>
                </a:solidFill>
                <a:latin typeface="Merriweather"/>
              </a:rPr>
              <a:t>độc</a:t>
            </a:r>
            <a:r>
              <a:rPr lang="en-US" dirty="0">
                <a:solidFill>
                  <a:schemeClr val="bg2"/>
                </a:solidFill>
                <a:latin typeface="Merriweather"/>
              </a:rPr>
              <a:t> </a:t>
            </a:r>
            <a:r>
              <a:rPr lang="en-US" dirty="0" err="1">
                <a:solidFill>
                  <a:schemeClr val="bg2"/>
                </a:solidFill>
                <a:latin typeface="Merriweather"/>
              </a:rPr>
              <a:t>lập</a:t>
            </a:r>
            <a:r>
              <a:rPr lang="en-US" dirty="0">
                <a:solidFill>
                  <a:schemeClr val="bg2"/>
                </a:solidFill>
                <a:latin typeface="Merriweather"/>
              </a:rPr>
              <a:t>, </a:t>
            </a:r>
            <a:r>
              <a:rPr lang="en-US" dirty="0" err="1">
                <a:solidFill>
                  <a:schemeClr val="bg2"/>
                </a:solidFill>
                <a:latin typeface="Merriweather"/>
              </a:rPr>
              <a:t>tự</a:t>
            </a:r>
            <a:r>
              <a:rPr lang="en-US" dirty="0">
                <a:solidFill>
                  <a:schemeClr val="bg2"/>
                </a:solidFill>
                <a:latin typeface="Merriweather"/>
              </a:rPr>
              <a:t> do, </a:t>
            </a:r>
            <a:r>
              <a:rPr lang="en-US" dirty="0" err="1">
                <a:solidFill>
                  <a:schemeClr val="bg2"/>
                </a:solidFill>
                <a:latin typeface="Merriweather"/>
              </a:rPr>
              <a:t>hạnh</a:t>
            </a:r>
            <a:r>
              <a:rPr lang="en-US" dirty="0">
                <a:solidFill>
                  <a:schemeClr val="bg2"/>
                </a:solidFill>
                <a:latin typeface="Merriweather"/>
              </a:rPr>
              <a:t> </a:t>
            </a:r>
            <a:r>
              <a:rPr lang="en-US" dirty="0" err="1">
                <a:solidFill>
                  <a:schemeClr val="bg2"/>
                </a:solidFill>
                <a:latin typeface="Merriweather"/>
              </a:rPr>
              <a:t>phúc</a:t>
            </a:r>
            <a:r>
              <a:rPr lang="en-US" dirty="0">
                <a:solidFill>
                  <a:schemeClr val="bg2"/>
                </a:solidFill>
                <a:latin typeface="Merriweather"/>
              </a:rPr>
              <a:t> </a:t>
            </a:r>
            <a:r>
              <a:rPr lang="en-US" dirty="0" err="1">
                <a:solidFill>
                  <a:schemeClr val="bg2"/>
                </a:solidFill>
                <a:latin typeface="Merriweather"/>
              </a:rPr>
              <a:t>của</a:t>
            </a:r>
            <a:r>
              <a:rPr lang="en-US" dirty="0">
                <a:solidFill>
                  <a:schemeClr val="bg2"/>
                </a:solidFill>
                <a:latin typeface="Merriweather"/>
              </a:rPr>
              <a:t> CN, </a:t>
            </a:r>
            <a:r>
              <a:rPr lang="en-US" dirty="0" err="1">
                <a:solidFill>
                  <a:schemeClr val="bg2"/>
                </a:solidFill>
                <a:latin typeface="Merriweather"/>
              </a:rPr>
              <a:t>của</a:t>
            </a:r>
            <a:r>
              <a:rPr lang="en-US" dirty="0">
                <a:solidFill>
                  <a:schemeClr val="bg2"/>
                </a:solidFill>
                <a:latin typeface="Merriweather"/>
              </a:rPr>
              <a:t> </a:t>
            </a:r>
            <a:r>
              <a:rPr lang="en-US" dirty="0" err="1">
                <a:solidFill>
                  <a:schemeClr val="bg2"/>
                </a:solidFill>
                <a:latin typeface="Merriweather"/>
              </a:rPr>
              <a:t>dân</a:t>
            </a:r>
            <a:r>
              <a:rPr lang="en-US" dirty="0">
                <a:solidFill>
                  <a:schemeClr val="bg2"/>
                </a:solidFill>
                <a:latin typeface="Merriweather"/>
              </a:rPr>
              <a:t> </a:t>
            </a:r>
            <a:r>
              <a:rPr lang="en-US" dirty="0" err="1">
                <a:solidFill>
                  <a:schemeClr val="bg2"/>
                </a:solidFill>
                <a:latin typeface="Merriweather"/>
              </a:rPr>
              <a:t>tộc</a:t>
            </a:r>
            <a:r>
              <a:rPr lang="en-US" dirty="0">
                <a:solidFill>
                  <a:schemeClr val="bg2"/>
                </a:solidFill>
                <a:latin typeface="Merriweather"/>
              </a:rPr>
              <a:t> </a:t>
            </a:r>
            <a:r>
              <a:rPr lang="en-US" dirty="0" err="1">
                <a:solidFill>
                  <a:schemeClr val="bg2"/>
                </a:solidFill>
                <a:latin typeface="Merriweather"/>
              </a:rPr>
              <a:t>và</a:t>
            </a:r>
            <a:r>
              <a:rPr lang="en-US" dirty="0">
                <a:solidFill>
                  <a:schemeClr val="bg2"/>
                </a:solidFill>
                <a:latin typeface="Merriweather"/>
              </a:rPr>
              <a:t> </a:t>
            </a:r>
            <a:r>
              <a:rPr lang="en-US" dirty="0" err="1">
                <a:solidFill>
                  <a:schemeClr val="bg2"/>
                </a:solidFill>
                <a:latin typeface="Merriweather"/>
              </a:rPr>
              <a:t>của</a:t>
            </a:r>
            <a:r>
              <a:rPr lang="en-US" dirty="0">
                <a:solidFill>
                  <a:schemeClr val="bg2"/>
                </a:solidFill>
                <a:latin typeface="Merriweather"/>
              </a:rPr>
              <a:t> </a:t>
            </a:r>
            <a:r>
              <a:rPr lang="en-US" dirty="0" err="1">
                <a:solidFill>
                  <a:schemeClr val="bg2"/>
                </a:solidFill>
                <a:latin typeface="Merriweather"/>
              </a:rPr>
              <a:t>nhân</a:t>
            </a:r>
            <a:r>
              <a:rPr lang="en-US" dirty="0">
                <a:solidFill>
                  <a:schemeClr val="bg2"/>
                </a:solidFill>
                <a:latin typeface="Merriweather"/>
              </a:rPr>
              <a:t> </a:t>
            </a:r>
            <a:r>
              <a:rPr lang="en-US" dirty="0" err="1">
                <a:solidFill>
                  <a:schemeClr val="bg2"/>
                </a:solidFill>
                <a:latin typeface="Merriweather"/>
              </a:rPr>
              <a:t>loại</a:t>
            </a:r>
            <a:r>
              <a:rPr lang="en-US" dirty="0">
                <a:solidFill>
                  <a:schemeClr val="bg2"/>
                </a:solidFill>
                <a:latin typeface="Merriweather"/>
              </a:rPr>
              <a:t>. </a:t>
            </a:r>
            <a:r>
              <a:rPr lang="en-US" dirty="0" err="1">
                <a:solidFill>
                  <a:schemeClr val="bg2"/>
                </a:solidFill>
                <a:latin typeface="Merriweather"/>
              </a:rPr>
              <a:t>Nói</a:t>
            </a:r>
            <a:r>
              <a:rPr lang="en-US" dirty="0">
                <a:solidFill>
                  <a:schemeClr val="bg2"/>
                </a:solidFill>
                <a:latin typeface="Merriweather"/>
              </a:rPr>
              <a:t> </a:t>
            </a:r>
            <a:r>
              <a:rPr lang="en-US" dirty="0" err="1">
                <a:solidFill>
                  <a:schemeClr val="bg2"/>
                </a:solidFill>
                <a:latin typeface="Merriweather"/>
              </a:rPr>
              <a:t>cách</a:t>
            </a:r>
            <a:r>
              <a:rPr lang="en-US" dirty="0">
                <a:solidFill>
                  <a:schemeClr val="bg2"/>
                </a:solidFill>
                <a:latin typeface="Merriweather"/>
              </a:rPr>
              <a:t> </a:t>
            </a:r>
            <a:r>
              <a:rPr lang="en-US" dirty="0" err="1">
                <a:solidFill>
                  <a:schemeClr val="bg2"/>
                </a:solidFill>
                <a:latin typeface="Merriweather"/>
              </a:rPr>
              <a:t>khác</a:t>
            </a:r>
            <a:r>
              <a:rPr lang="en-US" dirty="0">
                <a:solidFill>
                  <a:schemeClr val="bg2"/>
                </a:solidFill>
                <a:latin typeface="Merriweather"/>
              </a:rPr>
              <a:t>, </a:t>
            </a:r>
            <a:r>
              <a:rPr lang="en-US" dirty="0" err="1">
                <a:solidFill>
                  <a:schemeClr val="bg2"/>
                </a:solidFill>
                <a:latin typeface="Merriweather"/>
              </a:rPr>
              <a:t>tất</a:t>
            </a:r>
            <a:r>
              <a:rPr lang="en-US" dirty="0">
                <a:solidFill>
                  <a:schemeClr val="bg2"/>
                </a:solidFill>
                <a:latin typeface="Merriweather"/>
              </a:rPr>
              <a:t> </a:t>
            </a:r>
            <a:r>
              <a:rPr lang="en-US" dirty="0" err="1">
                <a:solidFill>
                  <a:schemeClr val="bg2"/>
                </a:solidFill>
                <a:latin typeface="Merriweather"/>
              </a:rPr>
              <a:t>cả</a:t>
            </a:r>
            <a:r>
              <a:rPr lang="en-US" dirty="0">
                <a:solidFill>
                  <a:schemeClr val="bg2"/>
                </a:solidFill>
                <a:latin typeface="Merriweather"/>
              </a:rPr>
              <a:t> </a:t>
            </a:r>
            <a:r>
              <a:rPr lang="en-US" dirty="0" err="1">
                <a:solidFill>
                  <a:schemeClr val="bg2"/>
                </a:solidFill>
                <a:latin typeface="Merriweather"/>
              </a:rPr>
              <a:t>vì</a:t>
            </a:r>
            <a:r>
              <a:rPr lang="en-US" dirty="0">
                <a:solidFill>
                  <a:schemeClr val="bg2"/>
                </a:solidFill>
                <a:latin typeface="Merriweather"/>
              </a:rPr>
              <a:t> CN, do CN</a:t>
            </a:r>
          </a:p>
        </p:txBody>
      </p:sp>
      <p:pic>
        <p:nvPicPr>
          <p:cNvPr id="6" name="Picture 5">
            <a:extLst>
              <a:ext uri="{FF2B5EF4-FFF2-40B4-BE49-F238E27FC236}">
                <a16:creationId xmlns:a16="http://schemas.microsoft.com/office/drawing/2014/main" id="{74022628-24D6-4899-AA0B-7C388DD1FB5D}"/>
              </a:ext>
            </a:extLst>
          </p:cNvPr>
          <p:cNvPicPr>
            <a:picLocks noChangeAspect="1"/>
          </p:cNvPicPr>
          <p:nvPr/>
        </p:nvPicPr>
        <p:blipFill>
          <a:blip r:embed="rId2"/>
          <a:stretch>
            <a:fillRect/>
          </a:stretch>
        </p:blipFill>
        <p:spPr>
          <a:xfrm>
            <a:off x="5027591" y="1370837"/>
            <a:ext cx="4194375" cy="2419490"/>
          </a:xfrm>
          <a:prstGeom prst="rect">
            <a:avLst/>
          </a:prstGeom>
        </p:spPr>
      </p:pic>
      <p:sp>
        <p:nvSpPr>
          <p:cNvPr id="3" name="TextBox 2">
            <a:extLst>
              <a:ext uri="{FF2B5EF4-FFF2-40B4-BE49-F238E27FC236}">
                <a16:creationId xmlns:a16="http://schemas.microsoft.com/office/drawing/2014/main" id="{205689C9-FC2D-4A75-8AAA-63BB543D6358}"/>
              </a:ext>
            </a:extLst>
          </p:cNvPr>
          <p:cNvSpPr txBox="1"/>
          <p:nvPr/>
        </p:nvSpPr>
        <p:spPr>
          <a:xfrm>
            <a:off x="374333" y="1670918"/>
            <a:ext cx="4529470" cy="954107"/>
          </a:xfrm>
          <a:prstGeom prst="rect">
            <a:avLst/>
          </a:prstGeom>
          <a:noFill/>
        </p:spPr>
        <p:txBody>
          <a:bodyPr wrap="square" rtlCol="0">
            <a:spAutoFit/>
          </a:bodyPr>
          <a:lstStyle/>
          <a:p>
            <a:r>
              <a:rPr lang="en-US" dirty="0">
                <a:solidFill>
                  <a:schemeClr val="bg2"/>
                </a:solidFill>
                <a:latin typeface="Merriweather"/>
              </a:rPr>
              <a:t>-TTHCM </a:t>
            </a:r>
            <a:r>
              <a:rPr lang="en-US" dirty="0" err="1">
                <a:solidFill>
                  <a:schemeClr val="bg2"/>
                </a:solidFill>
                <a:latin typeface="Merriweather"/>
              </a:rPr>
              <a:t>về</a:t>
            </a:r>
            <a:r>
              <a:rPr lang="en-US" dirty="0">
                <a:solidFill>
                  <a:schemeClr val="bg2"/>
                </a:solidFill>
                <a:latin typeface="Merriweather"/>
              </a:rPr>
              <a:t> XD CN </a:t>
            </a:r>
            <a:r>
              <a:rPr lang="en-US" dirty="0" err="1">
                <a:solidFill>
                  <a:schemeClr val="bg2"/>
                </a:solidFill>
                <a:latin typeface="Merriweather"/>
              </a:rPr>
              <a:t>mới</a:t>
            </a:r>
            <a:r>
              <a:rPr lang="en-US" dirty="0">
                <a:solidFill>
                  <a:schemeClr val="bg2"/>
                </a:solidFill>
                <a:latin typeface="Merriweather"/>
              </a:rPr>
              <a:t> </a:t>
            </a:r>
            <a:r>
              <a:rPr lang="en-US" dirty="0" err="1">
                <a:solidFill>
                  <a:schemeClr val="bg2"/>
                </a:solidFill>
                <a:latin typeface="Merriweather"/>
              </a:rPr>
              <a:t>có</a:t>
            </a:r>
            <a:r>
              <a:rPr lang="en-US" dirty="0">
                <a:solidFill>
                  <a:schemeClr val="bg2"/>
                </a:solidFill>
                <a:latin typeface="Merriweather"/>
              </a:rPr>
              <a:t> </a:t>
            </a:r>
            <a:r>
              <a:rPr lang="en-US" dirty="0" err="1">
                <a:solidFill>
                  <a:schemeClr val="bg2"/>
                </a:solidFill>
                <a:latin typeface="Merriweather"/>
              </a:rPr>
              <a:t>giá</a:t>
            </a:r>
            <a:r>
              <a:rPr lang="en-US" dirty="0">
                <a:solidFill>
                  <a:schemeClr val="bg2"/>
                </a:solidFill>
                <a:latin typeface="Merriweather"/>
              </a:rPr>
              <a:t> </a:t>
            </a:r>
            <a:r>
              <a:rPr lang="en-US" dirty="0" err="1">
                <a:solidFill>
                  <a:schemeClr val="bg2"/>
                </a:solidFill>
                <a:latin typeface="Merriweather"/>
              </a:rPr>
              <a:t>trị</a:t>
            </a:r>
            <a:r>
              <a:rPr lang="en-US" dirty="0">
                <a:solidFill>
                  <a:schemeClr val="bg2"/>
                </a:solidFill>
                <a:latin typeface="Merriweather"/>
              </a:rPr>
              <a:t> </a:t>
            </a:r>
            <a:r>
              <a:rPr lang="en-US" dirty="0" err="1">
                <a:solidFill>
                  <a:schemeClr val="bg2"/>
                </a:solidFill>
                <a:latin typeface="Merriweather"/>
              </a:rPr>
              <a:t>lý</a:t>
            </a:r>
            <a:r>
              <a:rPr lang="en-US" dirty="0">
                <a:solidFill>
                  <a:schemeClr val="bg2"/>
                </a:solidFill>
                <a:latin typeface="Merriweather"/>
              </a:rPr>
              <a:t> </a:t>
            </a:r>
            <a:r>
              <a:rPr lang="en-US" dirty="0" err="1">
                <a:solidFill>
                  <a:schemeClr val="bg2"/>
                </a:solidFill>
                <a:latin typeface="Merriweather"/>
              </a:rPr>
              <a:t>luận</a:t>
            </a:r>
            <a:r>
              <a:rPr lang="en-US" dirty="0">
                <a:solidFill>
                  <a:schemeClr val="bg2"/>
                </a:solidFill>
                <a:latin typeface="Merriweather"/>
              </a:rPr>
              <a:t> </a:t>
            </a:r>
            <a:r>
              <a:rPr lang="en-US" dirty="0" err="1">
                <a:solidFill>
                  <a:schemeClr val="bg2"/>
                </a:solidFill>
                <a:latin typeface="Merriweather"/>
              </a:rPr>
              <a:t>và</a:t>
            </a:r>
            <a:r>
              <a:rPr lang="en-US" dirty="0">
                <a:solidFill>
                  <a:schemeClr val="bg2"/>
                </a:solidFill>
                <a:latin typeface="Merriweather"/>
              </a:rPr>
              <a:t> </a:t>
            </a:r>
            <a:r>
              <a:rPr lang="en-US" dirty="0" err="1">
                <a:solidFill>
                  <a:schemeClr val="bg2"/>
                </a:solidFill>
                <a:latin typeface="Merriweather"/>
              </a:rPr>
              <a:t>thực</a:t>
            </a:r>
            <a:r>
              <a:rPr lang="en-US" dirty="0">
                <a:solidFill>
                  <a:schemeClr val="bg2"/>
                </a:solidFill>
                <a:latin typeface="Merriweather"/>
              </a:rPr>
              <a:t> </a:t>
            </a:r>
            <a:r>
              <a:rPr lang="en-US" dirty="0" err="1">
                <a:solidFill>
                  <a:schemeClr val="bg2"/>
                </a:solidFill>
                <a:latin typeface="Merriweather"/>
              </a:rPr>
              <a:t>tiễn</a:t>
            </a:r>
            <a:r>
              <a:rPr lang="en-US" dirty="0">
                <a:solidFill>
                  <a:schemeClr val="bg2"/>
                </a:solidFill>
                <a:latin typeface="Merriweather"/>
              </a:rPr>
              <a:t> </a:t>
            </a:r>
            <a:r>
              <a:rPr lang="en-US" dirty="0" err="1">
                <a:solidFill>
                  <a:schemeClr val="bg2"/>
                </a:solidFill>
                <a:latin typeface="Merriweather"/>
              </a:rPr>
              <a:t>rất</a:t>
            </a:r>
            <a:r>
              <a:rPr lang="en-US" dirty="0">
                <a:solidFill>
                  <a:schemeClr val="bg2"/>
                </a:solidFill>
                <a:latin typeface="Merriweather"/>
              </a:rPr>
              <a:t> </a:t>
            </a:r>
            <a:r>
              <a:rPr lang="en-US" dirty="0" err="1">
                <a:solidFill>
                  <a:schemeClr val="bg2"/>
                </a:solidFill>
                <a:latin typeface="Merriweather"/>
              </a:rPr>
              <a:t>quan</a:t>
            </a:r>
            <a:r>
              <a:rPr lang="en-US" dirty="0">
                <a:solidFill>
                  <a:schemeClr val="bg2"/>
                </a:solidFill>
                <a:latin typeface="Merriweather"/>
              </a:rPr>
              <a:t> </a:t>
            </a:r>
            <a:r>
              <a:rPr lang="en-US" dirty="0" err="1">
                <a:solidFill>
                  <a:schemeClr val="bg2"/>
                </a:solidFill>
                <a:latin typeface="Merriweather"/>
              </a:rPr>
              <a:t>trọng</a:t>
            </a:r>
            <a:r>
              <a:rPr lang="en-US" dirty="0">
                <a:solidFill>
                  <a:schemeClr val="bg2"/>
                </a:solidFill>
                <a:latin typeface="Merriweather"/>
              </a:rPr>
              <a:t>. HCM </a:t>
            </a:r>
            <a:r>
              <a:rPr lang="en-US" dirty="0" err="1">
                <a:solidFill>
                  <a:schemeClr val="bg2"/>
                </a:solidFill>
                <a:latin typeface="Merriweather"/>
              </a:rPr>
              <a:t>đã</a:t>
            </a:r>
            <a:r>
              <a:rPr lang="en-US" dirty="0">
                <a:solidFill>
                  <a:schemeClr val="bg2"/>
                </a:solidFill>
                <a:latin typeface="Merriweather"/>
              </a:rPr>
              <a:t> </a:t>
            </a:r>
            <a:r>
              <a:rPr lang="en-US" dirty="0" err="1">
                <a:solidFill>
                  <a:schemeClr val="bg2"/>
                </a:solidFill>
                <a:latin typeface="Merriweather"/>
              </a:rPr>
              <a:t>đề</a:t>
            </a:r>
            <a:r>
              <a:rPr lang="en-US" dirty="0">
                <a:solidFill>
                  <a:schemeClr val="bg2"/>
                </a:solidFill>
                <a:latin typeface="Merriweather"/>
              </a:rPr>
              <a:t> </a:t>
            </a:r>
            <a:r>
              <a:rPr lang="en-US" dirty="0" err="1">
                <a:solidFill>
                  <a:schemeClr val="bg2"/>
                </a:solidFill>
                <a:latin typeface="Merriweather"/>
              </a:rPr>
              <a:t>cao</a:t>
            </a:r>
            <a:r>
              <a:rPr lang="en-US" dirty="0">
                <a:solidFill>
                  <a:schemeClr val="bg2"/>
                </a:solidFill>
                <a:latin typeface="Merriweather"/>
              </a:rPr>
              <a:t> </a:t>
            </a:r>
            <a:r>
              <a:rPr lang="en-US" dirty="0" err="1">
                <a:solidFill>
                  <a:schemeClr val="bg2"/>
                </a:solidFill>
                <a:latin typeface="Merriweather"/>
              </a:rPr>
              <a:t>giá</a:t>
            </a:r>
            <a:r>
              <a:rPr lang="en-US" dirty="0">
                <a:solidFill>
                  <a:schemeClr val="bg2"/>
                </a:solidFill>
                <a:latin typeface="Merriweather"/>
              </a:rPr>
              <a:t> </a:t>
            </a:r>
            <a:r>
              <a:rPr lang="en-US" dirty="0" err="1">
                <a:solidFill>
                  <a:schemeClr val="bg2"/>
                </a:solidFill>
                <a:latin typeface="Merriweather"/>
              </a:rPr>
              <a:t>trị</a:t>
            </a:r>
            <a:r>
              <a:rPr lang="en-US" dirty="0">
                <a:solidFill>
                  <a:schemeClr val="bg2"/>
                </a:solidFill>
                <a:latin typeface="Merriweather"/>
              </a:rPr>
              <a:t> CN, </a:t>
            </a:r>
            <a:r>
              <a:rPr lang="en-US" dirty="0" err="1">
                <a:solidFill>
                  <a:schemeClr val="bg2"/>
                </a:solidFill>
                <a:latin typeface="Merriweather"/>
              </a:rPr>
              <a:t>chủ</a:t>
            </a:r>
            <a:r>
              <a:rPr lang="en-US" dirty="0">
                <a:solidFill>
                  <a:schemeClr val="bg2"/>
                </a:solidFill>
                <a:latin typeface="Merriweather"/>
              </a:rPr>
              <a:t> </a:t>
            </a:r>
            <a:r>
              <a:rPr lang="en-US" dirty="0" err="1">
                <a:solidFill>
                  <a:schemeClr val="bg2"/>
                </a:solidFill>
                <a:latin typeface="Merriweather"/>
              </a:rPr>
              <a:t>trương</a:t>
            </a:r>
            <a:r>
              <a:rPr lang="en-US" dirty="0">
                <a:solidFill>
                  <a:schemeClr val="bg2"/>
                </a:solidFill>
                <a:latin typeface="Merriweather"/>
              </a:rPr>
              <a:t> XD CN </a:t>
            </a:r>
            <a:r>
              <a:rPr lang="en-US" dirty="0" err="1">
                <a:solidFill>
                  <a:schemeClr val="bg2"/>
                </a:solidFill>
                <a:latin typeface="Merriweather"/>
              </a:rPr>
              <a:t>mới</a:t>
            </a:r>
            <a:r>
              <a:rPr lang="en-US" dirty="0">
                <a:solidFill>
                  <a:schemeClr val="bg2"/>
                </a:solidFill>
                <a:latin typeface="Merriweather"/>
              </a:rPr>
              <a:t> </a:t>
            </a:r>
            <a:r>
              <a:rPr lang="en-US" dirty="0" err="1">
                <a:solidFill>
                  <a:schemeClr val="bg2"/>
                </a:solidFill>
                <a:latin typeface="Merriweather"/>
              </a:rPr>
              <a:t>với</a:t>
            </a:r>
            <a:r>
              <a:rPr lang="en-US" dirty="0">
                <a:solidFill>
                  <a:schemeClr val="bg2"/>
                </a:solidFill>
                <a:latin typeface="Merriweather"/>
              </a:rPr>
              <a:t> </a:t>
            </a:r>
            <a:r>
              <a:rPr lang="en-US" dirty="0" err="1">
                <a:solidFill>
                  <a:schemeClr val="bg2"/>
                </a:solidFill>
                <a:latin typeface="Merriweather"/>
              </a:rPr>
              <a:t>những</a:t>
            </a:r>
            <a:r>
              <a:rPr lang="en-US" dirty="0">
                <a:solidFill>
                  <a:schemeClr val="bg2"/>
                </a:solidFill>
                <a:latin typeface="Merriweather"/>
              </a:rPr>
              <a:t> </a:t>
            </a:r>
            <a:r>
              <a:rPr lang="en-US" dirty="0" err="1">
                <a:solidFill>
                  <a:schemeClr val="bg2"/>
                </a:solidFill>
                <a:latin typeface="Merriweather"/>
              </a:rPr>
              <a:t>chuẩn</a:t>
            </a:r>
            <a:r>
              <a:rPr lang="en-US" dirty="0">
                <a:solidFill>
                  <a:schemeClr val="bg2"/>
                </a:solidFill>
                <a:latin typeface="Merriweather"/>
              </a:rPr>
              <a:t> </a:t>
            </a:r>
            <a:r>
              <a:rPr lang="en-US" dirty="0" err="1">
                <a:solidFill>
                  <a:schemeClr val="bg2"/>
                </a:solidFill>
                <a:latin typeface="Merriweather"/>
              </a:rPr>
              <a:t>mực</a:t>
            </a:r>
            <a:r>
              <a:rPr lang="en-US" dirty="0">
                <a:solidFill>
                  <a:schemeClr val="bg2"/>
                </a:solidFill>
                <a:latin typeface="Merriweather"/>
              </a:rPr>
              <a:t> </a:t>
            </a:r>
            <a:r>
              <a:rPr lang="en-US" dirty="0" err="1">
                <a:solidFill>
                  <a:schemeClr val="bg2"/>
                </a:solidFill>
                <a:latin typeface="Merriweather"/>
              </a:rPr>
              <a:t>cụ</a:t>
            </a:r>
            <a:r>
              <a:rPr lang="en-US" dirty="0">
                <a:solidFill>
                  <a:schemeClr val="bg2"/>
                </a:solidFill>
                <a:latin typeface="Merriweather"/>
              </a:rPr>
              <a:t> </a:t>
            </a:r>
            <a:r>
              <a:rPr lang="en-US" dirty="0" err="1">
                <a:solidFill>
                  <a:schemeClr val="bg2"/>
                </a:solidFill>
                <a:latin typeface="Merriweather"/>
              </a:rPr>
              <a:t>thể</a:t>
            </a:r>
            <a:endParaRPr lang="en-US" dirty="0">
              <a:solidFill>
                <a:schemeClr val="bg2"/>
              </a:solidFill>
              <a:latin typeface="Merriweather"/>
            </a:endParaRPr>
          </a:p>
          <a:p>
            <a:endParaRPr lang="vi-VN" dirty="0"/>
          </a:p>
        </p:txBody>
      </p:sp>
      <p:grpSp>
        <p:nvGrpSpPr>
          <p:cNvPr id="47" name="Google Shape;29220;p74">
            <a:extLst>
              <a:ext uri="{FF2B5EF4-FFF2-40B4-BE49-F238E27FC236}">
                <a16:creationId xmlns:a16="http://schemas.microsoft.com/office/drawing/2014/main" id="{1A48BA19-C443-4C0B-A2EF-859475ED105F}"/>
              </a:ext>
            </a:extLst>
          </p:cNvPr>
          <p:cNvGrpSpPr/>
          <p:nvPr/>
        </p:nvGrpSpPr>
        <p:grpSpPr>
          <a:xfrm>
            <a:off x="50166" y="3837087"/>
            <a:ext cx="2140141" cy="1244633"/>
            <a:chOff x="1396957" y="4287365"/>
            <a:chExt cx="301861" cy="332871"/>
          </a:xfrm>
        </p:grpSpPr>
        <p:sp>
          <p:nvSpPr>
            <p:cNvPr id="48" name="Google Shape;29221;p74">
              <a:extLst>
                <a:ext uri="{FF2B5EF4-FFF2-40B4-BE49-F238E27FC236}">
                  <a16:creationId xmlns:a16="http://schemas.microsoft.com/office/drawing/2014/main" id="{A4B1FEC2-D517-445E-AAB6-001B3B591375}"/>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22;p74">
              <a:extLst>
                <a:ext uri="{FF2B5EF4-FFF2-40B4-BE49-F238E27FC236}">
                  <a16:creationId xmlns:a16="http://schemas.microsoft.com/office/drawing/2014/main" id="{5C3A76B8-721D-4479-9AD3-91A55562CD88}"/>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23;p74">
              <a:extLst>
                <a:ext uri="{FF2B5EF4-FFF2-40B4-BE49-F238E27FC236}">
                  <a16:creationId xmlns:a16="http://schemas.microsoft.com/office/drawing/2014/main" id="{EB76EE63-E56D-401D-8FB2-3B0B70220DFF}"/>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24;p74">
              <a:extLst>
                <a:ext uri="{FF2B5EF4-FFF2-40B4-BE49-F238E27FC236}">
                  <a16:creationId xmlns:a16="http://schemas.microsoft.com/office/drawing/2014/main" id="{33A35D9E-7846-4DBA-B7C5-DA2BEE603196}"/>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25;p74">
              <a:extLst>
                <a:ext uri="{FF2B5EF4-FFF2-40B4-BE49-F238E27FC236}">
                  <a16:creationId xmlns:a16="http://schemas.microsoft.com/office/drawing/2014/main" id="{7D6FCCEA-C017-4663-BE5F-CEC4A8130039}"/>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26;p74">
              <a:extLst>
                <a:ext uri="{FF2B5EF4-FFF2-40B4-BE49-F238E27FC236}">
                  <a16:creationId xmlns:a16="http://schemas.microsoft.com/office/drawing/2014/main" id="{4AB064FD-17D0-4A3A-A551-6BF3AA1337A0}"/>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27;p74">
              <a:extLst>
                <a:ext uri="{FF2B5EF4-FFF2-40B4-BE49-F238E27FC236}">
                  <a16:creationId xmlns:a16="http://schemas.microsoft.com/office/drawing/2014/main" id="{2578A33B-D29A-45C4-9F60-574BC58DC2EC}"/>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28;p74">
              <a:extLst>
                <a:ext uri="{FF2B5EF4-FFF2-40B4-BE49-F238E27FC236}">
                  <a16:creationId xmlns:a16="http://schemas.microsoft.com/office/drawing/2014/main" id="{EB8D55E3-2DE5-4EF7-9976-25C9DB02BE6F}"/>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229;p74">
              <a:extLst>
                <a:ext uri="{FF2B5EF4-FFF2-40B4-BE49-F238E27FC236}">
                  <a16:creationId xmlns:a16="http://schemas.microsoft.com/office/drawing/2014/main" id="{90156D48-762D-4451-9707-59B16870F672}"/>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230;p74">
              <a:extLst>
                <a:ext uri="{FF2B5EF4-FFF2-40B4-BE49-F238E27FC236}">
                  <a16:creationId xmlns:a16="http://schemas.microsoft.com/office/drawing/2014/main" id="{200B2001-7B8F-472E-BB51-011A6D8EB7F3}"/>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231;p74">
              <a:extLst>
                <a:ext uri="{FF2B5EF4-FFF2-40B4-BE49-F238E27FC236}">
                  <a16:creationId xmlns:a16="http://schemas.microsoft.com/office/drawing/2014/main" id="{5993D51F-4357-4E3F-BB90-7FB50649499C}"/>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232;p74">
              <a:extLst>
                <a:ext uri="{FF2B5EF4-FFF2-40B4-BE49-F238E27FC236}">
                  <a16:creationId xmlns:a16="http://schemas.microsoft.com/office/drawing/2014/main" id="{F6089052-3D2A-4F0F-AEBF-6A5B76802C73}"/>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233;p74">
              <a:extLst>
                <a:ext uri="{FF2B5EF4-FFF2-40B4-BE49-F238E27FC236}">
                  <a16:creationId xmlns:a16="http://schemas.microsoft.com/office/drawing/2014/main" id="{20F639AC-4666-49BC-8129-20FDA100216C}"/>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234;p74">
              <a:extLst>
                <a:ext uri="{FF2B5EF4-FFF2-40B4-BE49-F238E27FC236}">
                  <a16:creationId xmlns:a16="http://schemas.microsoft.com/office/drawing/2014/main" id="{09FFCA82-186C-4B53-8F54-826AD80E0914}"/>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235;p74">
              <a:extLst>
                <a:ext uri="{FF2B5EF4-FFF2-40B4-BE49-F238E27FC236}">
                  <a16:creationId xmlns:a16="http://schemas.microsoft.com/office/drawing/2014/main" id="{B1D32D31-EF80-4A67-BFE9-C57D380C0433}"/>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18022;p59">
            <a:extLst>
              <a:ext uri="{FF2B5EF4-FFF2-40B4-BE49-F238E27FC236}">
                <a16:creationId xmlns:a16="http://schemas.microsoft.com/office/drawing/2014/main" id="{DE4F8915-3E9C-445F-8984-D6DEFC360095}"/>
              </a:ext>
            </a:extLst>
          </p:cNvPr>
          <p:cNvGrpSpPr/>
          <p:nvPr/>
        </p:nvGrpSpPr>
        <p:grpSpPr>
          <a:xfrm>
            <a:off x="2054223" y="4675750"/>
            <a:ext cx="5035502" cy="1842426"/>
            <a:chOff x="2048150" y="1951500"/>
            <a:chExt cx="3702575" cy="1354725"/>
          </a:xfrm>
        </p:grpSpPr>
        <p:sp>
          <p:nvSpPr>
            <p:cNvPr id="69" name="Google Shape;18023;p59">
              <a:extLst>
                <a:ext uri="{FF2B5EF4-FFF2-40B4-BE49-F238E27FC236}">
                  <a16:creationId xmlns:a16="http://schemas.microsoft.com/office/drawing/2014/main" id="{2265AFC1-51D5-46B0-88AA-813171D4D846}"/>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24;p59">
              <a:extLst>
                <a:ext uri="{FF2B5EF4-FFF2-40B4-BE49-F238E27FC236}">
                  <a16:creationId xmlns:a16="http://schemas.microsoft.com/office/drawing/2014/main" id="{1A091E68-CBA4-4B13-9A73-A9FEB35C0F05}"/>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25;p59">
              <a:extLst>
                <a:ext uri="{FF2B5EF4-FFF2-40B4-BE49-F238E27FC236}">
                  <a16:creationId xmlns:a16="http://schemas.microsoft.com/office/drawing/2014/main" id="{9B33C709-3C9A-442A-B686-B8793CCCEFC6}"/>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26;p59">
              <a:extLst>
                <a:ext uri="{FF2B5EF4-FFF2-40B4-BE49-F238E27FC236}">
                  <a16:creationId xmlns:a16="http://schemas.microsoft.com/office/drawing/2014/main" id="{608C102D-DD21-403D-B1DA-1E7BAF942EDA}"/>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027;p59">
              <a:extLst>
                <a:ext uri="{FF2B5EF4-FFF2-40B4-BE49-F238E27FC236}">
                  <a16:creationId xmlns:a16="http://schemas.microsoft.com/office/drawing/2014/main" id="{1B817E8F-A03A-42E1-8D31-005F614BB46A}"/>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028;p59">
              <a:extLst>
                <a:ext uri="{FF2B5EF4-FFF2-40B4-BE49-F238E27FC236}">
                  <a16:creationId xmlns:a16="http://schemas.microsoft.com/office/drawing/2014/main" id="{D8D13C62-90D5-4515-AC62-BEF9B32C6E4D}"/>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29;p59">
              <a:extLst>
                <a:ext uri="{FF2B5EF4-FFF2-40B4-BE49-F238E27FC236}">
                  <a16:creationId xmlns:a16="http://schemas.microsoft.com/office/drawing/2014/main" id="{CF1A839D-D48E-42AC-ABD2-F257E92F9D05}"/>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30;p59">
              <a:extLst>
                <a:ext uri="{FF2B5EF4-FFF2-40B4-BE49-F238E27FC236}">
                  <a16:creationId xmlns:a16="http://schemas.microsoft.com/office/drawing/2014/main" id="{19B62B8D-D0A2-4065-9FE3-E0087D30519F}"/>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31;p59">
              <a:extLst>
                <a:ext uri="{FF2B5EF4-FFF2-40B4-BE49-F238E27FC236}">
                  <a16:creationId xmlns:a16="http://schemas.microsoft.com/office/drawing/2014/main" id="{022EB0BE-0655-48D5-B2BD-CA89D1A83EBF}"/>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32;p59">
              <a:extLst>
                <a:ext uri="{FF2B5EF4-FFF2-40B4-BE49-F238E27FC236}">
                  <a16:creationId xmlns:a16="http://schemas.microsoft.com/office/drawing/2014/main" id="{A9994417-DFFD-4185-BF06-153EC305F2A5}"/>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33;p59">
              <a:extLst>
                <a:ext uri="{FF2B5EF4-FFF2-40B4-BE49-F238E27FC236}">
                  <a16:creationId xmlns:a16="http://schemas.microsoft.com/office/drawing/2014/main" id="{DA0C0A59-F10A-4B71-AD1A-665A79F36A35}"/>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34;p59">
              <a:extLst>
                <a:ext uri="{FF2B5EF4-FFF2-40B4-BE49-F238E27FC236}">
                  <a16:creationId xmlns:a16="http://schemas.microsoft.com/office/drawing/2014/main" id="{ACE7C3BF-9BF6-498E-8FA5-C6A6A45950D6}"/>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35;p59">
              <a:extLst>
                <a:ext uri="{FF2B5EF4-FFF2-40B4-BE49-F238E27FC236}">
                  <a16:creationId xmlns:a16="http://schemas.microsoft.com/office/drawing/2014/main" id="{3A325377-A946-42FC-ADBF-5B0B696E7EFB}"/>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36;p59">
              <a:extLst>
                <a:ext uri="{FF2B5EF4-FFF2-40B4-BE49-F238E27FC236}">
                  <a16:creationId xmlns:a16="http://schemas.microsoft.com/office/drawing/2014/main" id="{21E52813-7D8A-4C2E-B71F-64A8D413838F}"/>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37;p59">
              <a:extLst>
                <a:ext uri="{FF2B5EF4-FFF2-40B4-BE49-F238E27FC236}">
                  <a16:creationId xmlns:a16="http://schemas.microsoft.com/office/drawing/2014/main" id="{ACC160D0-EB63-49CA-944E-2345E3E84393}"/>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38;p59">
              <a:extLst>
                <a:ext uri="{FF2B5EF4-FFF2-40B4-BE49-F238E27FC236}">
                  <a16:creationId xmlns:a16="http://schemas.microsoft.com/office/drawing/2014/main" id="{3017C980-49EC-4948-9320-10801DC0BD49}"/>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39;p59">
              <a:extLst>
                <a:ext uri="{FF2B5EF4-FFF2-40B4-BE49-F238E27FC236}">
                  <a16:creationId xmlns:a16="http://schemas.microsoft.com/office/drawing/2014/main" id="{1AC572E0-7A7B-4BA1-89EE-9FE9F8A0C294}"/>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040;p59">
              <a:extLst>
                <a:ext uri="{FF2B5EF4-FFF2-40B4-BE49-F238E27FC236}">
                  <a16:creationId xmlns:a16="http://schemas.microsoft.com/office/drawing/2014/main" id="{65497A86-EF19-4C95-BE7A-C062228B2CB9}"/>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041;p59">
              <a:extLst>
                <a:ext uri="{FF2B5EF4-FFF2-40B4-BE49-F238E27FC236}">
                  <a16:creationId xmlns:a16="http://schemas.microsoft.com/office/drawing/2014/main" id="{FE05E417-32BC-47B7-BE00-AB8ABA70C1DE}"/>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042;p59">
              <a:extLst>
                <a:ext uri="{FF2B5EF4-FFF2-40B4-BE49-F238E27FC236}">
                  <a16:creationId xmlns:a16="http://schemas.microsoft.com/office/drawing/2014/main" id="{E9B2A042-328A-43E0-B916-16D98315F1E8}"/>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043;p59">
              <a:extLst>
                <a:ext uri="{FF2B5EF4-FFF2-40B4-BE49-F238E27FC236}">
                  <a16:creationId xmlns:a16="http://schemas.microsoft.com/office/drawing/2014/main" id="{DC4E203F-A1F1-4890-B8A2-ABDFBE76312F}"/>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044;p59">
              <a:extLst>
                <a:ext uri="{FF2B5EF4-FFF2-40B4-BE49-F238E27FC236}">
                  <a16:creationId xmlns:a16="http://schemas.microsoft.com/office/drawing/2014/main" id="{3ABE4D76-67A5-4402-A4C4-AEB5614343D0}"/>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045;p59">
              <a:extLst>
                <a:ext uri="{FF2B5EF4-FFF2-40B4-BE49-F238E27FC236}">
                  <a16:creationId xmlns:a16="http://schemas.microsoft.com/office/drawing/2014/main" id="{EC72CA47-4061-4AAE-A428-FE8C43577119}"/>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046;p59">
              <a:extLst>
                <a:ext uri="{FF2B5EF4-FFF2-40B4-BE49-F238E27FC236}">
                  <a16:creationId xmlns:a16="http://schemas.microsoft.com/office/drawing/2014/main" id="{4F180D42-EF72-41A2-A7DE-48C642165420}"/>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047;p59">
              <a:extLst>
                <a:ext uri="{FF2B5EF4-FFF2-40B4-BE49-F238E27FC236}">
                  <a16:creationId xmlns:a16="http://schemas.microsoft.com/office/drawing/2014/main" id="{A3AAEEA3-6B04-44CB-B59C-BB5CD79C1F66}"/>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048;p59">
              <a:extLst>
                <a:ext uri="{FF2B5EF4-FFF2-40B4-BE49-F238E27FC236}">
                  <a16:creationId xmlns:a16="http://schemas.microsoft.com/office/drawing/2014/main" id="{F60A4881-6B55-4554-BA1F-259C6B3AC7D1}"/>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049;p59">
              <a:extLst>
                <a:ext uri="{FF2B5EF4-FFF2-40B4-BE49-F238E27FC236}">
                  <a16:creationId xmlns:a16="http://schemas.microsoft.com/office/drawing/2014/main" id="{22C47B82-9F36-4A0C-BC51-98328AABD0A1}"/>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050;p59">
              <a:extLst>
                <a:ext uri="{FF2B5EF4-FFF2-40B4-BE49-F238E27FC236}">
                  <a16:creationId xmlns:a16="http://schemas.microsoft.com/office/drawing/2014/main" id="{C6762429-5406-4E6A-83B3-A8DC46964B52}"/>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051;p59">
              <a:extLst>
                <a:ext uri="{FF2B5EF4-FFF2-40B4-BE49-F238E27FC236}">
                  <a16:creationId xmlns:a16="http://schemas.microsoft.com/office/drawing/2014/main" id="{B86CFFE0-D232-4D45-8191-D4C4657B007B}"/>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052;p59">
              <a:extLst>
                <a:ext uri="{FF2B5EF4-FFF2-40B4-BE49-F238E27FC236}">
                  <a16:creationId xmlns:a16="http://schemas.microsoft.com/office/drawing/2014/main" id="{BBCD7B39-A410-4A43-9B5E-B3A81CBF8702}"/>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053;p59">
              <a:extLst>
                <a:ext uri="{FF2B5EF4-FFF2-40B4-BE49-F238E27FC236}">
                  <a16:creationId xmlns:a16="http://schemas.microsoft.com/office/drawing/2014/main" id="{6E025A4C-3C4A-4D0D-A082-AE9448BF4694}"/>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054;p59">
              <a:extLst>
                <a:ext uri="{FF2B5EF4-FFF2-40B4-BE49-F238E27FC236}">
                  <a16:creationId xmlns:a16="http://schemas.microsoft.com/office/drawing/2014/main" id="{2671DFCD-B8EE-4578-A43F-B170032E3FCB}"/>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055;p59">
              <a:extLst>
                <a:ext uri="{FF2B5EF4-FFF2-40B4-BE49-F238E27FC236}">
                  <a16:creationId xmlns:a16="http://schemas.microsoft.com/office/drawing/2014/main" id="{EC932689-2775-4D43-96C6-9547E6C31FE9}"/>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056;p59">
              <a:extLst>
                <a:ext uri="{FF2B5EF4-FFF2-40B4-BE49-F238E27FC236}">
                  <a16:creationId xmlns:a16="http://schemas.microsoft.com/office/drawing/2014/main" id="{02587837-867E-4926-BB22-46826CD41D00}"/>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057;p59">
              <a:extLst>
                <a:ext uri="{FF2B5EF4-FFF2-40B4-BE49-F238E27FC236}">
                  <a16:creationId xmlns:a16="http://schemas.microsoft.com/office/drawing/2014/main" id="{59CCFBC7-808D-41D4-A652-F632E9B207EE}"/>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058;p59">
              <a:extLst>
                <a:ext uri="{FF2B5EF4-FFF2-40B4-BE49-F238E27FC236}">
                  <a16:creationId xmlns:a16="http://schemas.microsoft.com/office/drawing/2014/main" id="{2FA0A6C2-60BE-4E08-B1F3-9E4D591C4CFA}"/>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059;p59">
              <a:extLst>
                <a:ext uri="{FF2B5EF4-FFF2-40B4-BE49-F238E27FC236}">
                  <a16:creationId xmlns:a16="http://schemas.microsoft.com/office/drawing/2014/main" id="{73485A2D-66FF-44F8-8493-4F628D5A73DD}"/>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060;p59">
              <a:extLst>
                <a:ext uri="{FF2B5EF4-FFF2-40B4-BE49-F238E27FC236}">
                  <a16:creationId xmlns:a16="http://schemas.microsoft.com/office/drawing/2014/main" id="{20A4DF15-1D0A-49D9-B693-3FE7D15CF374}"/>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061;p59">
              <a:extLst>
                <a:ext uri="{FF2B5EF4-FFF2-40B4-BE49-F238E27FC236}">
                  <a16:creationId xmlns:a16="http://schemas.microsoft.com/office/drawing/2014/main" id="{22D3B106-820B-414C-BA98-E0C44D8EEA59}"/>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062;p59">
              <a:extLst>
                <a:ext uri="{FF2B5EF4-FFF2-40B4-BE49-F238E27FC236}">
                  <a16:creationId xmlns:a16="http://schemas.microsoft.com/office/drawing/2014/main" id="{3687CBD9-9880-4836-85A3-C80BCCE35430}"/>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063;p59">
              <a:extLst>
                <a:ext uri="{FF2B5EF4-FFF2-40B4-BE49-F238E27FC236}">
                  <a16:creationId xmlns:a16="http://schemas.microsoft.com/office/drawing/2014/main" id="{FDCCA2E9-D5D6-4EB6-9723-1CC0D2D192AF}"/>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064;p59">
              <a:extLst>
                <a:ext uri="{FF2B5EF4-FFF2-40B4-BE49-F238E27FC236}">
                  <a16:creationId xmlns:a16="http://schemas.microsoft.com/office/drawing/2014/main" id="{DF4BAE95-246C-4BC9-A241-96CACFC17C5E}"/>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065;p59">
              <a:extLst>
                <a:ext uri="{FF2B5EF4-FFF2-40B4-BE49-F238E27FC236}">
                  <a16:creationId xmlns:a16="http://schemas.microsoft.com/office/drawing/2014/main" id="{0F7B1532-A0AE-4621-BBF6-D583F0E39921}"/>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066;p59">
              <a:extLst>
                <a:ext uri="{FF2B5EF4-FFF2-40B4-BE49-F238E27FC236}">
                  <a16:creationId xmlns:a16="http://schemas.microsoft.com/office/drawing/2014/main" id="{CCA441E8-6751-4378-BA74-EF2C1AB16CD9}"/>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067;p59">
              <a:extLst>
                <a:ext uri="{FF2B5EF4-FFF2-40B4-BE49-F238E27FC236}">
                  <a16:creationId xmlns:a16="http://schemas.microsoft.com/office/drawing/2014/main" id="{A0490BB5-5B78-4373-9480-E5C5934681B7}"/>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068;p59">
              <a:extLst>
                <a:ext uri="{FF2B5EF4-FFF2-40B4-BE49-F238E27FC236}">
                  <a16:creationId xmlns:a16="http://schemas.microsoft.com/office/drawing/2014/main" id="{CE0F91E2-B8AE-42DF-B13A-783CAFA228C2}"/>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069;p59">
              <a:extLst>
                <a:ext uri="{FF2B5EF4-FFF2-40B4-BE49-F238E27FC236}">
                  <a16:creationId xmlns:a16="http://schemas.microsoft.com/office/drawing/2014/main" id="{996E5ABC-1309-41A2-B2BB-695B4D3C0E81}"/>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070;p59">
              <a:extLst>
                <a:ext uri="{FF2B5EF4-FFF2-40B4-BE49-F238E27FC236}">
                  <a16:creationId xmlns:a16="http://schemas.microsoft.com/office/drawing/2014/main" id="{BCABC977-F599-4521-86E9-160FA22D25F0}"/>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071;p59">
              <a:extLst>
                <a:ext uri="{FF2B5EF4-FFF2-40B4-BE49-F238E27FC236}">
                  <a16:creationId xmlns:a16="http://schemas.microsoft.com/office/drawing/2014/main" id="{7A63D4A8-9C99-4B60-8B27-786745D77E2A}"/>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072;p59">
              <a:extLst>
                <a:ext uri="{FF2B5EF4-FFF2-40B4-BE49-F238E27FC236}">
                  <a16:creationId xmlns:a16="http://schemas.microsoft.com/office/drawing/2014/main" id="{BCE3D4E4-52B6-4251-AA58-D18038F12A05}"/>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073;p59">
              <a:extLst>
                <a:ext uri="{FF2B5EF4-FFF2-40B4-BE49-F238E27FC236}">
                  <a16:creationId xmlns:a16="http://schemas.microsoft.com/office/drawing/2014/main" id="{08740E1C-5E52-4016-B84F-0258F30655A3}"/>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074;p59">
              <a:extLst>
                <a:ext uri="{FF2B5EF4-FFF2-40B4-BE49-F238E27FC236}">
                  <a16:creationId xmlns:a16="http://schemas.microsoft.com/office/drawing/2014/main" id="{F53DC94A-C2D4-4056-9057-D28EF86A6F05}"/>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075;p59">
              <a:extLst>
                <a:ext uri="{FF2B5EF4-FFF2-40B4-BE49-F238E27FC236}">
                  <a16:creationId xmlns:a16="http://schemas.microsoft.com/office/drawing/2014/main" id="{BC18C701-9101-4500-B382-7286FC9ADE91}"/>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076;p59">
              <a:extLst>
                <a:ext uri="{FF2B5EF4-FFF2-40B4-BE49-F238E27FC236}">
                  <a16:creationId xmlns:a16="http://schemas.microsoft.com/office/drawing/2014/main" id="{F73A9EE1-BAAB-4FD4-A98A-7B6CCC613011}"/>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077;p59">
              <a:extLst>
                <a:ext uri="{FF2B5EF4-FFF2-40B4-BE49-F238E27FC236}">
                  <a16:creationId xmlns:a16="http://schemas.microsoft.com/office/drawing/2014/main" id="{778FE9FE-8F98-4043-8D5F-597317C346F8}"/>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078;p59">
              <a:extLst>
                <a:ext uri="{FF2B5EF4-FFF2-40B4-BE49-F238E27FC236}">
                  <a16:creationId xmlns:a16="http://schemas.microsoft.com/office/drawing/2014/main" id="{1081370E-02E5-4D5C-BC05-AF742CE8CD40}"/>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079;p59">
              <a:extLst>
                <a:ext uri="{FF2B5EF4-FFF2-40B4-BE49-F238E27FC236}">
                  <a16:creationId xmlns:a16="http://schemas.microsoft.com/office/drawing/2014/main" id="{0CAD83F2-57D9-4C3D-BF31-16679F641C75}"/>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080;p59">
              <a:extLst>
                <a:ext uri="{FF2B5EF4-FFF2-40B4-BE49-F238E27FC236}">
                  <a16:creationId xmlns:a16="http://schemas.microsoft.com/office/drawing/2014/main" id="{36ABE095-FDC8-42CE-8B32-39584CAF2412}"/>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081;p59">
              <a:extLst>
                <a:ext uri="{FF2B5EF4-FFF2-40B4-BE49-F238E27FC236}">
                  <a16:creationId xmlns:a16="http://schemas.microsoft.com/office/drawing/2014/main" id="{4C35DDA4-4430-4464-8D61-99A14CCFF36C}"/>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082;p59">
              <a:extLst>
                <a:ext uri="{FF2B5EF4-FFF2-40B4-BE49-F238E27FC236}">
                  <a16:creationId xmlns:a16="http://schemas.microsoft.com/office/drawing/2014/main" id="{40E409E1-CFA9-4ED8-AB93-E39DBD40058A}"/>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083;p59">
              <a:extLst>
                <a:ext uri="{FF2B5EF4-FFF2-40B4-BE49-F238E27FC236}">
                  <a16:creationId xmlns:a16="http://schemas.microsoft.com/office/drawing/2014/main" id="{D448A64C-3834-420A-A749-65BEA56930AF}"/>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084;p59">
              <a:extLst>
                <a:ext uri="{FF2B5EF4-FFF2-40B4-BE49-F238E27FC236}">
                  <a16:creationId xmlns:a16="http://schemas.microsoft.com/office/drawing/2014/main" id="{45586A21-1F41-4F0C-9A1F-B7447A6A1B4A}"/>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085;p59">
              <a:extLst>
                <a:ext uri="{FF2B5EF4-FFF2-40B4-BE49-F238E27FC236}">
                  <a16:creationId xmlns:a16="http://schemas.microsoft.com/office/drawing/2014/main" id="{8E93A93D-4559-429A-B3BB-206450624D55}"/>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086;p59">
              <a:extLst>
                <a:ext uri="{FF2B5EF4-FFF2-40B4-BE49-F238E27FC236}">
                  <a16:creationId xmlns:a16="http://schemas.microsoft.com/office/drawing/2014/main" id="{6A91A7BB-DFB2-4B9F-8C9C-B9B891B2A078}"/>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087;p59">
              <a:extLst>
                <a:ext uri="{FF2B5EF4-FFF2-40B4-BE49-F238E27FC236}">
                  <a16:creationId xmlns:a16="http://schemas.microsoft.com/office/drawing/2014/main" id="{9E2C6A2A-D932-4A19-8077-C777C180DC95}"/>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088;p59">
              <a:extLst>
                <a:ext uri="{FF2B5EF4-FFF2-40B4-BE49-F238E27FC236}">
                  <a16:creationId xmlns:a16="http://schemas.microsoft.com/office/drawing/2014/main" id="{686E1556-A075-48E8-887E-686EB6D04A37}"/>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089;p59">
              <a:extLst>
                <a:ext uri="{FF2B5EF4-FFF2-40B4-BE49-F238E27FC236}">
                  <a16:creationId xmlns:a16="http://schemas.microsoft.com/office/drawing/2014/main" id="{AC7240F9-737F-41C5-9154-F3B444B2B08F}"/>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090;p59">
              <a:extLst>
                <a:ext uri="{FF2B5EF4-FFF2-40B4-BE49-F238E27FC236}">
                  <a16:creationId xmlns:a16="http://schemas.microsoft.com/office/drawing/2014/main" id="{3B02D6AE-BC8B-48E1-A8B4-2F5A44AF1632}"/>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091;p59">
              <a:extLst>
                <a:ext uri="{FF2B5EF4-FFF2-40B4-BE49-F238E27FC236}">
                  <a16:creationId xmlns:a16="http://schemas.microsoft.com/office/drawing/2014/main" id="{5A87347D-9D8E-47FC-8A40-6B984E5A45D3}"/>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092;p59">
              <a:extLst>
                <a:ext uri="{FF2B5EF4-FFF2-40B4-BE49-F238E27FC236}">
                  <a16:creationId xmlns:a16="http://schemas.microsoft.com/office/drawing/2014/main" id="{BE82BC0E-473E-4F09-8DE8-A45B855FF487}"/>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093;p59">
              <a:extLst>
                <a:ext uri="{FF2B5EF4-FFF2-40B4-BE49-F238E27FC236}">
                  <a16:creationId xmlns:a16="http://schemas.microsoft.com/office/drawing/2014/main" id="{C846FFBE-3BE8-41D3-9CD6-4723F479E707}"/>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094;p59">
              <a:extLst>
                <a:ext uri="{FF2B5EF4-FFF2-40B4-BE49-F238E27FC236}">
                  <a16:creationId xmlns:a16="http://schemas.microsoft.com/office/drawing/2014/main" id="{F48AF3BA-AAC4-4270-850D-712DEA4C9DC6}"/>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095;p59">
              <a:extLst>
                <a:ext uri="{FF2B5EF4-FFF2-40B4-BE49-F238E27FC236}">
                  <a16:creationId xmlns:a16="http://schemas.microsoft.com/office/drawing/2014/main" id="{78C84763-73C5-43B8-80E2-7246726E2299}"/>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096;p59">
              <a:extLst>
                <a:ext uri="{FF2B5EF4-FFF2-40B4-BE49-F238E27FC236}">
                  <a16:creationId xmlns:a16="http://schemas.microsoft.com/office/drawing/2014/main" id="{3F4BCB1E-6113-4E66-B7D0-40ABE3950CCF}"/>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097;p59">
              <a:extLst>
                <a:ext uri="{FF2B5EF4-FFF2-40B4-BE49-F238E27FC236}">
                  <a16:creationId xmlns:a16="http://schemas.microsoft.com/office/drawing/2014/main" id="{C80071D4-E87C-4267-90E5-9783C11E6728}"/>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098;p59">
              <a:extLst>
                <a:ext uri="{FF2B5EF4-FFF2-40B4-BE49-F238E27FC236}">
                  <a16:creationId xmlns:a16="http://schemas.microsoft.com/office/drawing/2014/main" id="{6B45CFD3-3109-4C03-BFAD-06D9DF82EDA0}"/>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099;p59">
              <a:extLst>
                <a:ext uri="{FF2B5EF4-FFF2-40B4-BE49-F238E27FC236}">
                  <a16:creationId xmlns:a16="http://schemas.microsoft.com/office/drawing/2014/main" id="{EA0D5855-30F6-4445-B278-66BC49848D94}"/>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00;p59">
              <a:extLst>
                <a:ext uri="{FF2B5EF4-FFF2-40B4-BE49-F238E27FC236}">
                  <a16:creationId xmlns:a16="http://schemas.microsoft.com/office/drawing/2014/main" id="{8FB73D2B-F033-4318-95C4-5D303D5CDD2B}"/>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01;p59">
              <a:extLst>
                <a:ext uri="{FF2B5EF4-FFF2-40B4-BE49-F238E27FC236}">
                  <a16:creationId xmlns:a16="http://schemas.microsoft.com/office/drawing/2014/main" id="{3F28EC0B-1C8C-4F42-B336-1549D0668386}"/>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02;p59">
              <a:extLst>
                <a:ext uri="{FF2B5EF4-FFF2-40B4-BE49-F238E27FC236}">
                  <a16:creationId xmlns:a16="http://schemas.microsoft.com/office/drawing/2014/main" id="{2C5C07D8-F5E6-45C3-A0B0-C5473EA6740F}"/>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03;p59">
              <a:extLst>
                <a:ext uri="{FF2B5EF4-FFF2-40B4-BE49-F238E27FC236}">
                  <a16:creationId xmlns:a16="http://schemas.microsoft.com/office/drawing/2014/main" id="{F8F387B4-FD56-4C15-99DD-ABEC9AB7CB12}"/>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04;p59">
              <a:extLst>
                <a:ext uri="{FF2B5EF4-FFF2-40B4-BE49-F238E27FC236}">
                  <a16:creationId xmlns:a16="http://schemas.microsoft.com/office/drawing/2014/main" id="{A80DD82D-F9FA-4E01-BA64-9EA9067563E5}"/>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05;p59">
              <a:extLst>
                <a:ext uri="{FF2B5EF4-FFF2-40B4-BE49-F238E27FC236}">
                  <a16:creationId xmlns:a16="http://schemas.microsoft.com/office/drawing/2014/main" id="{6AF7665E-7FA9-43B2-86EA-A691B6B24CB4}"/>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106;p59">
              <a:extLst>
                <a:ext uri="{FF2B5EF4-FFF2-40B4-BE49-F238E27FC236}">
                  <a16:creationId xmlns:a16="http://schemas.microsoft.com/office/drawing/2014/main" id="{2ECEBEBE-AEAE-41A9-A85A-6E7FC74BA40B}"/>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107;p59">
              <a:extLst>
                <a:ext uri="{FF2B5EF4-FFF2-40B4-BE49-F238E27FC236}">
                  <a16:creationId xmlns:a16="http://schemas.microsoft.com/office/drawing/2014/main" id="{C4D58EFE-E8E2-437B-8860-E8B148F5A1A7}"/>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08;p59">
              <a:extLst>
                <a:ext uri="{FF2B5EF4-FFF2-40B4-BE49-F238E27FC236}">
                  <a16:creationId xmlns:a16="http://schemas.microsoft.com/office/drawing/2014/main" id="{6E0F0313-50B6-4070-96D6-683633E2F254}"/>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109;p59">
              <a:extLst>
                <a:ext uri="{FF2B5EF4-FFF2-40B4-BE49-F238E27FC236}">
                  <a16:creationId xmlns:a16="http://schemas.microsoft.com/office/drawing/2014/main" id="{01F00AA8-8CC3-48B8-B0C0-F5DD951E1509}"/>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10;p59">
              <a:extLst>
                <a:ext uri="{FF2B5EF4-FFF2-40B4-BE49-F238E27FC236}">
                  <a16:creationId xmlns:a16="http://schemas.microsoft.com/office/drawing/2014/main" id="{AAED2D74-EAA3-4262-9516-DC2985C86901}"/>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11;p59">
              <a:extLst>
                <a:ext uri="{FF2B5EF4-FFF2-40B4-BE49-F238E27FC236}">
                  <a16:creationId xmlns:a16="http://schemas.microsoft.com/office/drawing/2014/main" id="{65C5A2B5-90C4-4FB1-8368-B5D0A6C4FC3A}"/>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12;p59">
              <a:extLst>
                <a:ext uri="{FF2B5EF4-FFF2-40B4-BE49-F238E27FC236}">
                  <a16:creationId xmlns:a16="http://schemas.microsoft.com/office/drawing/2014/main" id="{93A2AA50-2A6C-44CB-955B-A339F4E73D03}"/>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13;p59">
              <a:extLst>
                <a:ext uri="{FF2B5EF4-FFF2-40B4-BE49-F238E27FC236}">
                  <a16:creationId xmlns:a16="http://schemas.microsoft.com/office/drawing/2014/main" id="{1AB0219B-BE14-494F-B46C-4B32A5D80928}"/>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14;p59">
              <a:extLst>
                <a:ext uri="{FF2B5EF4-FFF2-40B4-BE49-F238E27FC236}">
                  <a16:creationId xmlns:a16="http://schemas.microsoft.com/office/drawing/2014/main" id="{F623D89C-F1B4-461E-8CAF-5B19DFC047C7}"/>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15;p59">
              <a:extLst>
                <a:ext uri="{FF2B5EF4-FFF2-40B4-BE49-F238E27FC236}">
                  <a16:creationId xmlns:a16="http://schemas.microsoft.com/office/drawing/2014/main" id="{95E8E04A-C300-48D8-9EC7-3D77C826481C}"/>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16;p59">
              <a:extLst>
                <a:ext uri="{FF2B5EF4-FFF2-40B4-BE49-F238E27FC236}">
                  <a16:creationId xmlns:a16="http://schemas.microsoft.com/office/drawing/2014/main" id="{F4B637DF-3AFC-4972-A6C8-4B369DDD22E6}"/>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117;p59">
              <a:extLst>
                <a:ext uri="{FF2B5EF4-FFF2-40B4-BE49-F238E27FC236}">
                  <a16:creationId xmlns:a16="http://schemas.microsoft.com/office/drawing/2014/main" id="{3AD8AD1B-A1BC-4B97-9C51-76FFD930FE93}"/>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18;p59">
              <a:extLst>
                <a:ext uri="{FF2B5EF4-FFF2-40B4-BE49-F238E27FC236}">
                  <a16:creationId xmlns:a16="http://schemas.microsoft.com/office/drawing/2014/main" id="{43116E01-1258-4B9F-9774-2BA7CF50F0FB}"/>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19;p59">
              <a:extLst>
                <a:ext uri="{FF2B5EF4-FFF2-40B4-BE49-F238E27FC236}">
                  <a16:creationId xmlns:a16="http://schemas.microsoft.com/office/drawing/2014/main" id="{C6735433-D069-469D-BFBB-56AE28ECA77A}"/>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20;p59">
              <a:extLst>
                <a:ext uri="{FF2B5EF4-FFF2-40B4-BE49-F238E27FC236}">
                  <a16:creationId xmlns:a16="http://schemas.microsoft.com/office/drawing/2014/main" id="{F214907D-1635-4B93-AB3D-2F8085E51B77}"/>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21;p59">
              <a:extLst>
                <a:ext uri="{FF2B5EF4-FFF2-40B4-BE49-F238E27FC236}">
                  <a16:creationId xmlns:a16="http://schemas.microsoft.com/office/drawing/2014/main" id="{585538BD-89E3-4F8E-A492-2D7BA93E6878}"/>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22;p59">
              <a:extLst>
                <a:ext uri="{FF2B5EF4-FFF2-40B4-BE49-F238E27FC236}">
                  <a16:creationId xmlns:a16="http://schemas.microsoft.com/office/drawing/2014/main" id="{E083F915-1296-45E8-8BDB-87316834AD9F}"/>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23;p59">
              <a:extLst>
                <a:ext uri="{FF2B5EF4-FFF2-40B4-BE49-F238E27FC236}">
                  <a16:creationId xmlns:a16="http://schemas.microsoft.com/office/drawing/2014/main" id="{44CC7485-75D4-4668-9EDD-BE0A0B8D11C0}"/>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24;p59">
              <a:extLst>
                <a:ext uri="{FF2B5EF4-FFF2-40B4-BE49-F238E27FC236}">
                  <a16:creationId xmlns:a16="http://schemas.microsoft.com/office/drawing/2014/main" id="{E3E56329-D95F-419D-BA1F-0BF102AEC7D3}"/>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25;p59">
              <a:extLst>
                <a:ext uri="{FF2B5EF4-FFF2-40B4-BE49-F238E27FC236}">
                  <a16:creationId xmlns:a16="http://schemas.microsoft.com/office/drawing/2014/main" id="{FF071D13-54F0-4082-8058-B85F904D85F0}"/>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26;p59">
              <a:extLst>
                <a:ext uri="{FF2B5EF4-FFF2-40B4-BE49-F238E27FC236}">
                  <a16:creationId xmlns:a16="http://schemas.microsoft.com/office/drawing/2014/main" id="{A39E4A8E-A888-4E3D-B081-17B58E11D201}"/>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27;p59">
              <a:extLst>
                <a:ext uri="{FF2B5EF4-FFF2-40B4-BE49-F238E27FC236}">
                  <a16:creationId xmlns:a16="http://schemas.microsoft.com/office/drawing/2014/main" id="{FB986B68-EF8F-4E24-9CEA-B54432ADACBE}"/>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28;p59">
              <a:extLst>
                <a:ext uri="{FF2B5EF4-FFF2-40B4-BE49-F238E27FC236}">
                  <a16:creationId xmlns:a16="http://schemas.microsoft.com/office/drawing/2014/main" id="{49BA573E-D02B-4D49-BA1E-852942927FA1}"/>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29;p59">
              <a:extLst>
                <a:ext uri="{FF2B5EF4-FFF2-40B4-BE49-F238E27FC236}">
                  <a16:creationId xmlns:a16="http://schemas.microsoft.com/office/drawing/2014/main" id="{923B821E-4AB5-44B3-B9A4-4AF0285B95EB}"/>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30;p59">
              <a:extLst>
                <a:ext uri="{FF2B5EF4-FFF2-40B4-BE49-F238E27FC236}">
                  <a16:creationId xmlns:a16="http://schemas.microsoft.com/office/drawing/2014/main" id="{BFAD6196-AE3D-4170-A771-86695C3191AD}"/>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31;p59">
              <a:extLst>
                <a:ext uri="{FF2B5EF4-FFF2-40B4-BE49-F238E27FC236}">
                  <a16:creationId xmlns:a16="http://schemas.microsoft.com/office/drawing/2014/main" id="{DA60D15F-F4DE-46FC-9142-D837E102074E}"/>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32;p59">
              <a:extLst>
                <a:ext uri="{FF2B5EF4-FFF2-40B4-BE49-F238E27FC236}">
                  <a16:creationId xmlns:a16="http://schemas.microsoft.com/office/drawing/2014/main" id="{D7C2BAC7-A459-4671-B41E-0B24A256214E}"/>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33;p59">
              <a:extLst>
                <a:ext uri="{FF2B5EF4-FFF2-40B4-BE49-F238E27FC236}">
                  <a16:creationId xmlns:a16="http://schemas.microsoft.com/office/drawing/2014/main" id="{C2C1E912-6497-4E52-A3C5-981A1ADD557A}"/>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34;p59">
              <a:extLst>
                <a:ext uri="{FF2B5EF4-FFF2-40B4-BE49-F238E27FC236}">
                  <a16:creationId xmlns:a16="http://schemas.microsoft.com/office/drawing/2014/main" id="{243D663D-999A-4913-9BDB-0802E031816D}"/>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35;p59">
              <a:extLst>
                <a:ext uri="{FF2B5EF4-FFF2-40B4-BE49-F238E27FC236}">
                  <a16:creationId xmlns:a16="http://schemas.microsoft.com/office/drawing/2014/main" id="{B55A85A4-CE18-43B8-B5B6-11662E7DCFD2}"/>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36;p59">
              <a:extLst>
                <a:ext uri="{FF2B5EF4-FFF2-40B4-BE49-F238E27FC236}">
                  <a16:creationId xmlns:a16="http://schemas.microsoft.com/office/drawing/2014/main" id="{21B18967-3542-4E40-8997-FC83999FF7E4}"/>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37;p59">
              <a:extLst>
                <a:ext uri="{FF2B5EF4-FFF2-40B4-BE49-F238E27FC236}">
                  <a16:creationId xmlns:a16="http://schemas.microsoft.com/office/drawing/2014/main" id="{49AA0118-C1C4-40F8-9666-7660CF7BB805}"/>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38;p59">
              <a:extLst>
                <a:ext uri="{FF2B5EF4-FFF2-40B4-BE49-F238E27FC236}">
                  <a16:creationId xmlns:a16="http://schemas.microsoft.com/office/drawing/2014/main" id="{0CD145ED-1C35-41F7-ADBE-14BDD8EE2C09}"/>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39;p59">
              <a:extLst>
                <a:ext uri="{FF2B5EF4-FFF2-40B4-BE49-F238E27FC236}">
                  <a16:creationId xmlns:a16="http://schemas.microsoft.com/office/drawing/2014/main" id="{79FEE680-67AF-4059-B817-CB3C0E68145F}"/>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140;p59">
              <a:extLst>
                <a:ext uri="{FF2B5EF4-FFF2-40B4-BE49-F238E27FC236}">
                  <a16:creationId xmlns:a16="http://schemas.microsoft.com/office/drawing/2014/main" id="{0A6BBAE2-B73D-4D4D-A6D6-AB6784F5989E}"/>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141;p59">
              <a:extLst>
                <a:ext uri="{FF2B5EF4-FFF2-40B4-BE49-F238E27FC236}">
                  <a16:creationId xmlns:a16="http://schemas.microsoft.com/office/drawing/2014/main" id="{3D67F916-F5AD-427F-BDEB-1A27A944FDB6}"/>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142;p59">
              <a:extLst>
                <a:ext uri="{FF2B5EF4-FFF2-40B4-BE49-F238E27FC236}">
                  <a16:creationId xmlns:a16="http://schemas.microsoft.com/office/drawing/2014/main" id="{84B8CFDA-47D0-4C59-9AFA-39BFF9F3CC8C}"/>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143;p59">
              <a:extLst>
                <a:ext uri="{FF2B5EF4-FFF2-40B4-BE49-F238E27FC236}">
                  <a16:creationId xmlns:a16="http://schemas.microsoft.com/office/drawing/2014/main" id="{CB7178D1-9735-4972-B0AF-8AA171978B4A}"/>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144;p59">
              <a:extLst>
                <a:ext uri="{FF2B5EF4-FFF2-40B4-BE49-F238E27FC236}">
                  <a16:creationId xmlns:a16="http://schemas.microsoft.com/office/drawing/2014/main" id="{3E7E0A7B-255E-49AF-AFEE-38AEC319535C}"/>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145;p59">
              <a:extLst>
                <a:ext uri="{FF2B5EF4-FFF2-40B4-BE49-F238E27FC236}">
                  <a16:creationId xmlns:a16="http://schemas.microsoft.com/office/drawing/2014/main" id="{6F15220C-D186-4957-93B8-56188267A134}"/>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146;p59">
              <a:extLst>
                <a:ext uri="{FF2B5EF4-FFF2-40B4-BE49-F238E27FC236}">
                  <a16:creationId xmlns:a16="http://schemas.microsoft.com/office/drawing/2014/main" id="{A336743E-7F6C-4E17-9419-04245A3CE8FB}"/>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147;p59">
              <a:extLst>
                <a:ext uri="{FF2B5EF4-FFF2-40B4-BE49-F238E27FC236}">
                  <a16:creationId xmlns:a16="http://schemas.microsoft.com/office/drawing/2014/main" id="{C49A218D-B2E9-4321-B6BB-37DDB2D34A35}"/>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148;p59">
              <a:extLst>
                <a:ext uri="{FF2B5EF4-FFF2-40B4-BE49-F238E27FC236}">
                  <a16:creationId xmlns:a16="http://schemas.microsoft.com/office/drawing/2014/main" id="{CAE25704-5B5C-4174-B5EB-32DE2F4127FB}"/>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149;p59">
              <a:extLst>
                <a:ext uri="{FF2B5EF4-FFF2-40B4-BE49-F238E27FC236}">
                  <a16:creationId xmlns:a16="http://schemas.microsoft.com/office/drawing/2014/main" id="{CE3BB4F3-01B2-43DF-A746-425DB716704F}"/>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150;p59">
              <a:extLst>
                <a:ext uri="{FF2B5EF4-FFF2-40B4-BE49-F238E27FC236}">
                  <a16:creationId xmlns:a16="http://schemas.microsoft.com/office/drawing/2014/main" id="{DC633B27-31F1-4137-B2F7-3C4FEFA13EF7}"/>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151;p59">
              <a:extLst>
                <a:ext uri="{FF2B5EF4-FFF2-40B4-BE49-F238E27FC236}">
                  <a16:creationId xmlns:a16="http://schemas.microsoft.com/office/drawing/2014/main" id="{4830E478-4637-47A7-92C1-3D1776EC4557}"/>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152;p59">
              <a:extLst>
                <a:ext uri="{FF2B5EF4-FFF2-40B4-BE49-F238E27FC236}">
                  <a16:creationId xmlns:a16="http://schemas.microsoft.com/office/drawing/2014/main" id="{2B115B9D-BE65-412B-BE59-7D65571E9A7C}"/>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153;p59">
              <a:extLst>
                <a:ext uri="{FF2B5EF4-FFF2-40B4-BE49-F238E27FC236}">
                  <a16:creationId xmlns:a16="http://schemas.microsoft.com/office/drawing/2014/main" id="{F5321E93-49A8-4CB0-B7E8-3411E7F1B9C8}"/>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8154;p59">
              <a:extLst>
                <a:ext uri="{FF2B5EF4-FFF2-40B4-BE49-F238E27FC236}">
                  <a16:creationId xmlns:a16="http://schemas.microsoft.com/office/drawing/2014/main" id="{D55C1451-8495-4EB2-80BD-0ABE23EEFEF1}"/>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8155;p59">
              <a:extLst>
                <a:ext uri="{FF2B5EF4-FFF2-40B4-BE49-F238E27FC236}">
                  <a16:creationId xmlns:a16="http://schemas.microsoft.com/office/drawing/2014/main" id="{140F12FF-80D4-4D33-8A5B-F9D23F433837}"/>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8156;p59">
              <a:extLst>
                <a:ext uri="{FF2B5EF4-FFF2-40B4-BE49-F238E27FC236}">
                  <a16:creationId xmlns:a16="http://schemas.microsoft.com/office/drawing/2014/main" id="{E8031231-EEC4-4AD8-9D75-DF5E46B905C0}"/>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8157;p59">
              <a:extLst>
                <a:ext uri="{FF2B5EF4-FFF2-40B4-BE49-F238E27FC236}">
                  <a16:creationId xmlns:a16="http://schemas.microsoft.com/office/drawing/2014/main" id="{BC96A1FB-1912-4D30-9591-B368DC3E2406}"/>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8158;p59">
              <a:extLst>
                <a:ext uri="{FF2B5EF4-FFF2-40B4-BE49-F238E27FC236}">
                  <a16:creationId xmlns:a16="http://schemas.microsoft.com/office/drawing/2014/main" id="{D0FF6F63-9B25-4B91-82FA-090A7FE9796B}"/>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8159;p59">
              <a:extLst>
                <a:ext uri="{FF2B5EF4-FFF2-40B4-BE49-F238E27FC236}">
                  <a16:creationId xmlns:a16="http://schemas.microsoft.com/office/drawing/2014/main" id="{3297AF23-744F-4885-8FD1-2CD42D851CA8}"/>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8160;p59">
              <a:extLst>
                <a:ext uri="{FF2B5EF4-FFF2-40B4-BE49-F238E27FC236}">
                  <a16:creationId xmlns:a16="http://schemas.microsoft.com/office/drawing/2014/main" id="{F99EF847-E804-4648-BD2D-8EFB479F4ACD}"/>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8161;p59">
              <a:extLst>
                <a:ext uri="{FF2B5EF4-FFF2-40B4-BE49-F238E27FC236}">
                  <a16:creationId xmlns:a16="http://schemas.microsoft.com/office/drawing/2014/main" id="{F06240CF-9AC0-4CBE-866B-E9B37B2FA2C5}"/>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8162;p59">
              <a:extLst>
                <a:ext uri="{FF2B5EF4-FFF2-40B4-BE49-F238E27FC236}">
                  <a16:creationId xmlns:a16="http://schemas.microsoft.com/office/drawing/2014/main" id="{1E959731-1527-4C13-B27B-0596FE77EDF4}"/>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8163;p59">
              <a:extLst>
                <a:ext uri="{FF2B5EF4-FFF2-40B4-BE49-F238E27FC236}">
                  <a16:creationId xmlns:a16="http://schemas.microsoft.com/office/drawing/2014/main" id="{2E43A67D-FEE4-4D0C-8EF8-120671D7A598}"/>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8164;p59">
              <a:extLst>
                <a:ext uri="{FF2B5EF4-FFF2-40B4-BE49-F238E27FC236}">
                  <a16:creationId xmlns:a16="http://schemas.microsoft.com/office/drawing/2014/main" id="{177E8FD9-F798-45A1-988B-1412E7F6A676}"/>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8165;p59">
              <a:extLst>
                <a:ext uri="{FF2B5EF4-FFF2-40B4-BE49-F238E27FC236}">
                  <a16:creationId xmlns:a16="http://schemas.microsoft.com/office/drawing/2014/main" id="{9ED5A906-2F1A-4794-9149-6F8BFC24C31B}"/>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8166;p59">
              <a:extLst>
                <a:ext uri="{FF2B5EF4-FFF2-40B4-BE49-F238E27FC236}">
                  <a16:creationId xmlns:a16="http://schemas.microsoft.com/office/drawing/2014/main" id="{0E33F61F-D8E6-4694-AD84-497EE3B37B07}"/>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8167;p59">
              <a:extLst>
                <a:ext uri="{FF2B5EF4-FFF2-40B4-BE49-F238E27FC236}">
                  <a16:creationId xmlns:a16="http://schemas.microsoft.com/office/drawing/2014/main" id="{417F27E6-B919-475A-8C31-723BFDE55FB0}"/>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8168;p59">
              <a:extLst>
                <a:ext uri="{FF2B5EF4-FFF2-40B4-BE49-F238E27FC236}">
                  <a16:creationId xmlns:a16="http://schemas.microsoft.com/office/drawing/2014/main" id="{492700D7-5C76-455B-B547-7996B6D5D9E5}"/>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8169;p59">
              <a:extLst>
                <a:ext uri="{FF2B5EF4-FFF2-40B4-BE49-F238E27FC236}">
                  <a16:creationId xmlns:a16="http://schemas.microsoft.com/office/drawing/2014/main" id="{A2F33426-D842-43FC-9738-D61DA3D2391E}"/>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8170;p59">
              <a:extLst>
                <a:ext uri="{FF2B5EF4-FFF2-40B4-BE49-F238E27FC236}">
                  <a16:creationId xmlns:a16="http://schemas.microsoft.com/office/drawing/2014/main" id="{9326C894-CA16-4F0E-B62B-F98C7641B0A4}"/>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8171;p59">
              <a:extLst>
                <a:ext uri="{FF2B5EF4-FFF2-40B4-BE49-F238E27FC236}">
                  <a16:creationId xmlns:a16="http://schemas.microsoft.com/office/drawing/2014/main" id="{FBCF2385-51C2-48E0-8392-562C7BD79B01}"/>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8172;p59">
              <a:extLst>
                <a:ext uri="{FF2B5EF4-FFF2-40B4-BE49-F238E27FC236}">
                  <a16:creationId xmlns:a16="http://schemas.microsoft.com/office/drawing/2014/main" id="{5C40460B-83FB-491A-856A-6EE443E33478}"/>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8173;p59">
              <a:extLst>
                <a:ext uri="{FF2B5EF4-FFF2-40B4-BE49-F238E27FC236}">
                  <a16:creationId xmlns:a16="http://schemas.microsoft.com/office/drawing/2014/main" id="{930DA160-02D3-4924-BE26-D29B2BF777AF}"/>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8174;p59">
              <a:extLst>
                <a:ext uri="{FF2B5EF4-FFF2-40B4-BE49-F238E27FC236}">
                  <a16:creationId xmlns:a16="http://schemas.microsoft.com/office/drawing/2014/main" id="{1FDA5EE1-E333-4EED-9596-BDF51F56C7DD}"/>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8175;p59">
              <a:extLst>
                <a:ext uri="{FF2B5EF4-FFF2-40B4-BE49-F238E27FC236}">
                  <a16:creationId xmlns:a16="http://schemas.microsoft.com/office/drawing/2014/main" id="{5B49B50A-6110-47DE-A4F6-7C3EB9648330}"/>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8176;p59">
              <a:extLst>
                <a:ext uri="{FF2B5EF4-FFF2-40B4-BE49-F238E27FC236}">
                  <a16:creationId xmlns:a16="http://schemas.microsoft.com/office/drawing/2014/main" id="{5A03676C-663F-4CA0-9AB3-9DF9FE091513}"/>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8177;p59">
              <a:extLst>
                <a:ext uri="{FF2B5EF4-FFF2-40B4-BE49-F238E27FC236}">
                  <a16:creationId xmlns:a16="http://schemas.microsoft.com/office/drawing/2014/main" id="{56309D26-A15A-4C95-A8FB-0BB451DC1C16}"/>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8178;p59">
              <a:extLst>
                <a:ext uri="{FF2B5EF4-FFF2-40B4-BE49-F238E27FC236}">
                  <a16:creationId xmlns:a16="http://schemas.microsoft.com/office/drawing/2014/main" id="{86F9C379-748B-4597-9DBB-B9005236BECA}"/>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8179;p59">
              <a:extLst>
                <a:ext uri="{FF2B5EF4-FFF2-40B4-BE49-F238E27FC236}">
                  <a16:creationId xmlns:a16="http://schemas.microsoft.com/office/drawing/2014/main" id="{33F77320-90FA-4D4F-88E9-62C50DA37A18}"/>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8180;p59">
              <a:extLst>
                <a:ext uri="{FF2B5EF4-FFF2-40B4-BE49-F238E27FC236}">
                  <a16:creationId xmlns:a16="http://schemas.microsoft.com/office/drawing/2014/main" id="{AB1CA0D0-9DE6-4A5E-910B-6955E3FD7930}"/>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8181;p59">
              <a:extLst>
                <a:ext uri="{FF2B5EF4-FFF2-40B4-BE49-F238E27FC236}">
                  <a16:creationId xmlns:a16="http://schemas.microsoft.com/office/drawing/2014/main" id="{F40C00D6-BB9D-4521-8C58-BEBDE82246F5}"/>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8182;p59">
              <a:extLst>
                <a:ext uri="{FF2B5EF4-FFF2-40B4-BE49-F238E27FC236}">
                  <a16:creationId xmlns:a16="http://schemas.microsoft.com/office/drawing/2014/main" id="{283FF929-E784-4567-AC73-1AE0233F7DD6}"/>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8183;p59">
              <a:extLst>
                <a:ext uri="{FF2B5EF4-FFF2-40B4-BE49-F238E27FC236}">
                  <a16:creationId xmlns:a16="http://schemas.microsoft.com/office/drawing/2014/main" id="{52416053-E6F6-4E05-9F86-A91768E885F5}"/>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8184;p59">
              <a:extLst>
                <a:ext uri="{FF2B5EF4-FFF2-40B4-BE49-F238E27FC236}">
                  <a16:creationId xmlns:a16="http://schemas.microsoft.com/office/drawing/2014/main" id="{1BF48209-B1FC-4BE6-AC9B-E2E462866E77}"/>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8185;p59">
              <a:extLst>
                <a:ext uri="{FF2B5EF4-FFF2-40B4-BE49-F238E27FC236}">
                  <a16:creationId xmlns:a16="http://schemas.microsoft.com/office/drawing/2014/main" id="{7C00703D-7258-4046-AD4E-99CD1413600F}"/>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8186;p59">
              <a:extLst>
                <a:ext uri="{FF2B5EF4-FFF2-40B4-BE49-F238E27FC236}">
                  <a16:creationId xmlns:a16="http://schemas.microsoft.com/office/drawing/2014/main" id="{5A293860-E0CD-4E4E-BDDC-F840431F8B00}"/>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8187;p59">
              <a:extLst>
                <a:ext uri="{FF2B5EF4-FFF2-40B4-BE49-F238E27FC236}">
                  <a16:creationId xmlns:a16="http://schemas.microsoft.com/office/drawing/2014/main" id="{3CCA9320-6633-4DAC-9EF5-3E09CBAED17C}"/>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8188;p59">
              <a:extLst>
                <a:ext uri="{FF2B5EF4-FFF2-40B4-BE49-F238E27FC236}">
                  <a16:creationId xmlns:a16="http://schemas.microsoft.com/office/drawing/2014/main" id="{33B079D8-23F3-431F-932F-EF972C015B38}"/>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8189;p59">
              <a:extLst>
                <a:ext uri="{FF2B5EF4-FFF2-40B4-BE49-F238E27FC236}">
                  <a16:creationId xmlns:a16="http://schemas.microsoft.com/office/drawing/2014/main" id="{3BADB176-93ED-45BF-BA16-115BF0B8C0CB}"/>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8190;p59">
              <a:extLst>
                <a:ext uri="{FF2B5EF4-FFF2-40B4-BE49-F238E27FC236}">
                  <a16:creationId xmlns:a16="http://schemas.microsoft.com/office/drawing/2014/main" id="{923EE330-C573-408A-9689-6F0F76243BA3}"/>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8191;p59">
              <a:extLst>
                <a:ext uri="{FF2B5EF4-FFF2-40B4-BE49-F238E27FC236}">
                  <a16:creationId xmlns:a16="http://schemas.microsoft.com/office/drawing/2014/main" id="{D6C0028C-75B1-435D-8042-83D2BC5458D9}"/>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8192;p59">
              <a:extLst>
                <a:ext uri="{FF2B5EF4-FFF2-40B4-BE49-F238E27FC236}">
                  <a16:creationId xmlns:a16="http://schemas.microsoft.com/office/drawing/2014/main" id="{A187464D-2E29-481F-A452-CD1EAD48CB74}"/>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8193;p59">
              <a:extLst>
                <a:ext uri="{FF2B5EF4-FFF2-40B4-BE49-F238E27FC236}">
                  <a16:creationId xmlns:a16="http://schemas.microsoft.com/office/drawing/2014/main" id="{507C743E-7BA2-4BBB-B5AC-A74D7DD8DA00}"/>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8194;p59">
              <a:extLst>
                <a:ext uri="{FF2B5EF4-FFF2-40B4-BE49-F238E27FC236}">
                  <a16:creationId xmlns:a16="http://schemas.microsoft.com/office/drawing/2014/main" id="{CCDAFD7F-F819-4DC4-8533-C9A1B48BA359}"/>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8195;p59">
              <a:extLst>
                <a:ext uri="{FF2B5EF4-FFF2-40B4-BE49-F238E27FC236}">
                  <a16:creationId xmlns:a16="http://schemas.microsoft.com/office/drawing/2014/main" id="{21F98220-0780-497F-AC51-92A009A00B80}"/>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8196;p59">
              <a:extLst>
                <a:ext uri="{FF2B5EF4-FFF2-40B4-BE49-F238E27FC236}">
                  <a16:creationId xmlns:a16="http://schemas.microsoft.com/office/drawing/2014/main" id="{B633A7CE-BDBB-4988-91E6-16D62F1CF35A}"/>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8197;p59">
              <a:extLst>
                <a:ext uri="{FF2B5EF4-FFF2-40B4-BE49-F238E27FC236}">
                  <a16:creationId xmlns:a16="http://schemas.microsoft.com/office/drawing/2014/main" id="{5BB20ED3-4CDF-4DD4-AAD9-DC15EAC2DFA1}"/>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8198;p59">
              <a:extLst>
                <a:ext uri="{FF2B5EF4-FFF2-40B4-BE49-F238E27FC236}">
                  <a16:creationId xmlns:a16="http://schemas.microsoft.com/office/drawing/2014/main" id="{68A59F81-A2DE-4D98-82E0-545044250E11}"/>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8199;p59">
              <a:extLst>
                <a:ext uri="{FF2B5EF4-FFF2-40B4-BE49-F238E27FC236}">
                  <a16:creationId xmlns:a16="http://schemas.microsoft.com/office/drawing/2014/main" id="{EE8DF2AA-19E7-479E-9979-2EEF13AB272F}"/>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8200;p59">
              <a:extLst>
                <a:ext uri="{FF2B5EF4-FFF2-40B4-BE49-F238E27FC236}">
                  <a16:creationId xmlns:a16="http://schemas.microsoft.com/office/drawing/2014/main" id="{1FB270D0-2179-4C14-A038-5F3F95945EC1}"/>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8201;p59">
              <a:extLst>
                <a:ext uri="{FF2B5EF4-FFF2-40B4-BE49-F238E27FC236}">
                  <a16:creationId xmlns:a16="http://schemas.microsoft.com/office/drawing/2014/main" id="{BE0AFFF0-01A8-4CC0-B66B-90F61E5F794E}"/>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8202;p59">
              <a:extLst>
                <a:ext uri="{FF2B5EF4-FFF2-40B4-BE49-F238E27FC236}">
                  <a16:creationId xmlns:a16="http://schemas.microsoft.com/office/drawing/2014/main" id="{C46D6731-4F3E-47CF-9003-FA4ED35173C5}"/>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8203;p59">
              <a:extLst>
                <a:ext uri="{FF2B5EF4-FFF2-40B4-BE49-F238E27FC236}">
                  <a16:creationId xmlns:a16="http://schemas.microsoft.com/office/drawing/2014/main" id="{E29257CE-FC8C-4DA5-BA20-2247D5C8C354}"/>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8204;p59">
              <a:extLst>
                <a:ext uri="{FF2B5EF4-FFF2-40B4-BE49-F238E27FC236}">
                  <a16:creationId xmlns:a16="http://schemas.microsoft.com/office/drawing/2014/main" id="{33FB403E-D718-4B02-AD7E-0EC6A36E72BB}"/>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8205;p59">
              <a:extLst>
                <a:ext uri="{FF2B5EF4-FFF2-40B4-BE49-F238E27FC236}">
                  <a16:creationId xmlns:a16="http://schemas.microsoft.com/office/drawing/2014/main" id="{9DFCA501-CDD6-46A3-9F36-33DFA7C9642C}"/>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480;p31">
            <a:extLst>
              <a:ext uri="{FF2B5EF4-FFF2-40B4-BE49-F238E27FC236}">
                <a16:creationId xmlns:a16="http://schemas.microsoft.com/office/drawing/2014/main" id="{90D95894-95A3-D623-9338-39CD53F57C90}"/>
              </a:ext>
            </a:extLst>
          </p:cNvPr>
          <p:cNvSpPr txBox="1">
            <a:spLocks/>
          </p:cNvSpPr>
          <p:nvPr/>
        </p:nvSpPr>
        <p:spPr>
          <a:xfrm>
            <a:off x="371014" y="96181"/>
            <a:ext cx="2299357" cy="117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9600">
                <a:solidFill>
                  <a:schemeClr val="accent2"/>
                </a:solidFill>
                <a:latin typeface="Merriweather" panose="00000500000000000000" pitchFamily="2" charset="0"/>
              </a:rPr>
              <a:t>0</a:t>
            </a:r>
            <a:r>
              <a:rPr lang="en-US" sz="9600">
                <a:solidFill>
                  <a:schemeClr val="accent2"/>
                </a:solidFill>
                <a:latin typeface="Merriweather" panose="00000500000000000000" pitchFamily="2" charset="0"/>
              </a:rPr>
              <a:t>4</a:t>
            </a:r>
            <a:endParaRPr lang="vi-VN" sz="9600" dirty="0">
              <a:solidFill>
                <a:schemeClr val="accent2"/>
              </a:solidFill>
              <a:latin typeface="Merriweather" panose="00000500000000000000" pitchFamily="2" charset="0"/>
            </a:endParaRPr>
          </a:p>
        </p:txBody>
      </p:sp>
    </p:spTree>
    <p:extLst>
      <p:ext uri="{BB962C8B-B14F-4D97-AF65-F5344CB8AC3E}">
        <p14:creationId xmlns:p14="http://schemas.microsoft.com/office/powerpoint/2010/main" val="30405989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BE657-2896-7EF3-123A-E91A3F560F10}"/>
              </a:ext>
            </a:extLst>
          </p:cNvPr>
          <p:cNvSpPr>
            <a:spLocks noGrp="1"/>
          </p:cNvSpPr>
          <p:nvPr>
            <p:ph type="title"/>
          </p:nvPr>
        </p:nvSpPr>
        <p:spPr>
          <a:xfrm>
            <a:off x="0" y="843057"/>
            <a:ext cx="7717500" cy="572700"/>
          </a:xfrm>
        </p:spPr>
        <p:txBody>
          <a:bodyPr/>
          <a:lstStyle/>
          <a:p>
            <a:r>
              <a:rPr lang="en-US" sz="2800" b="1">
                <a:solidFill>
                  <a:srgbClr val="705100"/>
                </a:solidFill>
                <a:latin typeface="Times New Roman" panose="02020603050405020304" pitchFamily="18" charset="0"/>
                <a:cs typeface="Times New Roman" panose="02020603050405020304" pitchFamily="18" charset="0"/>
              </a:rPr>
              <a:t>Tầm quan trọng của việc trồng người</a:t>
            </a:r>
            <a:endParaRPr lang="en-US"/>
          </a:p>
        </p:txBody>
      </p:sp>
      <p:sp>
        <p:nvSpPr>
          <p:cNvPr id="3" name="TextBox 2">
            <a:extLst>
              <a:ext uri="{FF2B5EF4-FFF2-40B4-BE49-F238E27FC236}">
                <a16:creationId xmlns:a16="http://schemas.microsoft.com/office/drawing/2014/main" id="{7C94BEBC-BC70-4C4D-D4B7-74F85ECE6475}"/>
              </a:ext>
            </a:extLst>
          </p:cNvPr>
          <p:cNvSpPr txBox="1"/>
          <p:nvPr/>
        </p:nvSpPr>
        <p:spPr>
          <a:xfrm>
            <a:off x="809831" y="1660714"/>
            <a:ext cx="5646672" cy="1630045"/>
          </a:xfrm>
          <a:prstGeom prst="rect">
            <a:avLst/>
          </a:prstGeom>
          <a:noFill/>
        </p:spPr>
        <p:txBody>
          <a:bodyPr wrap="square">
            <a:spAutoFit/>
          </a:bodyPr>
          <a:lstStyle/>
          <a:p>
            <a:pPr rtl="0">
              <a:spcBef>
                <a:spcPts val="0"/>
              </a:spcBef>
              <a:spcAft>
                <a:spcPts val="0"/>
              </a:spcAft>
            </a:pPr>
            <a:r>
              <a:rPr lang="en-US" sz="2000" b="0" i="0" u="none" strike="noStrike" dirty="0">
                <a:solidFill>
                  <a:srgbClr val="161A23"/>
                </a:solidFill>
                <a:effectLst/>
                <a:latin typeface="Times New Roman" panose="02020603050405020304" pitchFamily="18" charset="0"/>
                <a:cs typeface="Times New Roman" panose="02020603050405020304" pitchFamily="18" charset="0"/>
              </a:rPr>
              <a:t>Xuất  phát từ quan điểm “ cách mạng là sự nghiệp quần chúng” trong toàn bộ hoạt động của mình,gười luôn coi trọng nhân tố con người,coi chiến lược con người là chiến lược quyết định thành bại của cách mạng</a:t>
            </a:r>
          </a:p>
        </p:txBody>
      </p:sp>
      <p:pic>
        <p:nvPicPr>
          <p:cNvPr id="4" name="Picture 3">
            <a:extLst>
              <a:ext uri="{FF2B5EF4-FFF2-40B4-BE49-F238E27FC236}">
                <a16:creationId xmlns:a16="http://schemas.microsoft.com/office/drawing/2014/main" id="{8ED7F49C-9A68-5620-20E9-7636BA67AB46}"/>
              </a:ext>
            </a:extLst>
          </p:cNvPr>
          <p:cNvPicPr>
            <a:picLocks noChangeAspect="1"/>
          </p:cNvPicPr>
          <p:nvPr/>
        </p:nvPicPr>
        <p:blipFill>
          <a:blip r:embed="rId2"/>
          <a:stretch>
            <a:fillRect/>
          </a:stretch>
        </p:blipFill>
        <p:spPr>
          <a:xfrm>
            <a:off x="6385524" y="1660714"/>
            <a:ext cx="2663952" cy="2094162"/>
          </a:xfrm>
          <a:prstGeom prst="rect">
            <a:avLst/>
          </a:prstGeom>
        </p:spPr>
      </p:pic>
      <p:pic>
        <p:nvPicPr>
          <p:cNvPr id="5" name="Picture 4">
            <a:extLst>
              <a:ext uri="{FF2B5EF4-FFF2-40B4-BE49-F238E27FC236}">
                <a16:creationId xmlns:a16="http://schemas.microsoft.com/office/drawing/2014/main" id="{FFA9A1AA-6CC3-DF89-DE5B-AD1AC8CF74D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33000"/>
                    </a14:imgEffect>
                  </a14:imgLayer>
                </a14:imgProps>
              </a:ext>
            </a:extLst>
          </a:blip>
          <a:stretch>
            <a:fillRect/>
          </a:stretch>
        </p:blipFill>
        <p:spPr>
          <a:xfrm>
            <a:off x="-339631" y="3296357"/>
            <a:ext cx="1990668" cy="2195189"/>
          </a:xfrm>
          <a:prstGeom prst="rect">
            <a:avLst/>
          </a:prstGeom>
        </p:spPr>
      </p:pic>
    </p:spTree>
    <p:extLst>
      <p:ext uri="{BB962C8B-B14F-4D97-AF65-F5344CB8AC3E}">
        <p14:creationId xmlns:p14="http://schemas.microsoft.com/office/powerpoint/2010/main" val="373049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ECF706-1669-4566-83A6-72F80B558EC1}"/>
              </a:ext>
            </a:extLst>
          </p:cNvPr>
          <p:cNvSpPr txBox="1"/>
          <p:nvPr/>
        </p:nvSpPr>
        <p:spPr>
          <a:xfrm>
            <a:off x="3331182" y="1749152"/>
            <a:ext cx="5468722" cy="992772"/>
          </a:xfrm>
          <a:prstGeom prst="rect">
            <a:avLst/>
          </a:prstGeom>
          <a:noFill/>
        </p:spPr>
        <p:txBody>
          <a:bodyPr wrap="square" rtlCol="0">
            <a:spAutoFit/>
          </a:bodyPr>
          <a:lstStyle/>
          <a:p>
            <a:pPr algn="r">
              <a:lnSpc>
                <a:spcPct val="107000"/>
              </a:lnSpc>
              <a:spcAft>
                <a:spcPts val="800"/>
              </a:spcAft>
            </a:pPr>
            <a:r>
              <a:rPr lang="en-US" sz="2800" b="1" dirty="0" err="1">
                <a:solidFill>
                  <a:schemeClr val="tx1"/>
                </a:solidFill>
                <a:latin typeface="Merriweather"/>
              </a:rPr>
              <a:t>Vai</a:t>
            </a:r>
            <a:r>
              <a:rPr lang="en-US" sz="2800" b="1" dirty="0">
                <a:solidFill>
                  <a:schemeClr val="tx1"/>
                </a:solidFill>
                <a:latin typeface="Merriweather"/>
              </a:rPr>
              <a:t> </a:t>
            </a:r>
            <a:r>
              <a:rPr lang="en-US" sz="2800" b="1" dirty="0" err="1">
                <a:solidFill>
                  <a:schemeClr val="tx1"/>
                </a:solidFill>
                <a:latin typeface="Merriweather"/>
              </a:rPr>
              <a:t>trò</a:t>
            </a:r>
            <a:r>
              <a:rPr lang="en-US" sz="2800" b="1" dirty="0">
                <a:solidFill>
                  <a:schemeClr val="tx1"/>
                </a:solidFill>
                <a:latin typeface="Merriweather"/>
              </a:rPr>
              <a:t> </a:t>
            </a:r>
            <a:r>
              <a:rPr lang="en-US" sz="2800" b="1" dirty="0" err="1">
                <a:solidFill>
                  <a:schemeClr val="tx1"/>
                </a:solidFill>
                <a:latin typeface="Merriweather"/>
              </a:rPr>
              <a:t>và</a:t>
            </a:r>
            <a:r>
              <a:rPr lang="en-US" sz="2800" b="1" dirty="0">
                <a:solidFill>
                  <a:schemeClr val="tx1"/>
                </a:solidFill>
                <a:latin typeface="Merriweather"/>
              </a:rPr>
              <a:t> </a:t>
            </a:r>
            <a:r>
              <a:rPr lang="en-US" sz="2800" b="1" dirty="0" err="1">
                <a:solidFill>
                  <a:schemeClr val="tx1"/>
                </a:solidFill>
                <a:latin typeface="Merriweather"/>
              </a:rPr>
              <a:t>trách</a:t>
            </a:r>
            <a:r>
              <a:rPr lang="en-US" sz="2800" b="1" dirty="0">
                <a:solidFill>
                  <a:schemeClr val="tx1"/>
                </a:solidFill>
                <a:latin typeface="Merriweather"/>
              </a:rPr>
              <a:t> </a:t>
            </a:r>
            <a:r>
              <a:rPr lang="en-US" sz="2800" b="1" dirty="0" err="1">
                <a:solidFill>
                  <a:schemeClr val="tx1"/>
                </a:solidFill>
                <a:latin typeface="Merriweather"/>
              </a:rPr>
              <a:t>nghiệm</a:t>
            </a:r>
            <a:r>
              <a:rPr lang="en-US" sz="2800" b="1" dirty="0">
                <a:solidFill>
                  <a:schemeClr val="tx1"/>
                </a:solidFill>
                <a:latin typeface="Merriweather"/>
              </a:rPr>
              <a:t> </a:t>
            </a:r>
            <a:r>
              <a:rPr lang="en-US" sz="2800" b="1" dirty="0" err="1">
                <a:solidFill>
                  <a:schemeClr val="tx1"/>
                </a:solidFill>
                <a:latin typeface="Merriweather"/>
              </a:rPr>
              <a:t>của</a:t>
            </a:r>
            <a:r>
              <a:rPr lang="en-US" sz="2800" b="1" dirty="0">
                <a:solidFill>
                  <a:schemeClr val="tx1"/>
                </a:solidFill>
                <a:latin typeface="Merriweather"/>
              </a:rPr>
              <a:t> </a:t>
            </a:r>
            <a:r>
              <a:rPr lang="en-US" sz="2800" b="1" dirty="0" err="1">
                <a:solidFill>
                  <a:schemeClr val="tx1"/>
                </a:solidFill>
                <a:latin typeface="Merriweather"/>
              </a:rPr>
              <a:t>sinh</a:t>
            </a:r>
            <a:r>
              <a:rPr lang="en-US" sz="2800" b="1" dirty="0">
                <a:solidFill>
                  <a:schemeClr val="tx1"/>
                </a:solidFill>
                <a:latin typeface="Merriweather"/>
              </a:rPr>
              <a:t> </a:t>
            </a:r>
            <a:r>
              <a:rPr lang="en-US" sz="2800" b="1" dirty="0" err="1">
                <a:solidFill>
                  <a:schemeClr val="tx1"/>
                </a:solidFill>
                <a:latin typeface="Merriweather"/>
              </a:rPr>
              <a:t>viên</a:t>
            </a:r>
            <a:endParaRPr lang="vi-VN" sz="2800" b="1" dirty="0">
              <a:solidFill>
                <a:schemeClr val="tx1"/>
              </a:solidFill>
              <a:latin typeface="Merriweather"/>
            </a:endParaRPr>
          </a:p>
        </p:txBody>
      </p:sp>
      <p:pic>
        <p:nvPicPr>
          <p:cNvPr id="9" name="Picture 8">
            <a:extLst>
              <a:ext uri="{FF2B5EF4-FFF2-40B4-BE49-F238E27FC236}">
                <a16:creationId xmlns:a16="http://schemas.microsoft.com/office/drawing/2014/main" id="{8DA4B199-0E95-4395-BBFD-2DE5C4D0F8ED}"/>
              </a:ext>
            </a:extLst>
          </p:cNvPr>
          <p:cNvPicPr>
            <a:picLocks noChangeAspect="1"/>
          </p:cNvPicPr>
          <p:nvPr/>
        </p:nvPicPr>
        <p:blipFill>
          <a:blip r:embed="rId2"/>
          <a:stretch>
            <a:fillRect/>
          </a:stretch>
        </p:blipFill>
        <p:spPr>
          <a:xfrm>
            <a:off x="245540" y="1476687"/>
            <a:ext cx="3228421" cy="2851968"/>
          </a:xfrm>
          <a:prstGeom prst="rect">
            <a:avLst/>
          </a:prstGeom>
        </p:spPr>
      </p:pic>
      <p:sp>
        <p:nvSpPr>
          <p:cNvPr id="15" name="Google Shape;30396;p76">
            <a:extLst>
              <a:ext uri="{FF2B5EF4-FFF2-40B4-BE49-F238E27FC236}">
                <a16:creationId xmlns:a16="http://schemas.microsoft.com/office/drawing/2014/main" id="{723BCEF4-3650-41CE-959E-20B0CCCF0CE7}"/>
              </a:ext>
            </a:extLst>
          </p:cNvPr>
          <p:cNvSpPr/>
          <p:nvPr/>
        </p:nvSpPr>
        <p:spPr>
          <a:xfrm>
            <a:off x="-88299" y="-122136"/>
            <a:ext cx="1286233" cy="1234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8022;p59">
            <a:extLst>
              <a:ext uri="{FF2B5EF4-FFF2-40B4-BE49-F238E27FC236}">
                <a16:creationId xmlns:a16="http://schemas.microsoft.com/office/drawing/2014/main" id="{3C4F81B6-35E9-4F40-A64B-0E258B925497}"/>
              </a:ext>
            </a:extLst>
          </p:cNvPr>
          <p:cNvGrpSpPr/>
          <p:nvPr/>
        </p:nvGrpSpPr>
        <p:grpSpPr>
          <a:xfrm>
            <a:off x="2054223" y="4675750"/>
            <a:ext cx="5035502" cy="1842426"/>
            <a:chOff x="2048150" y="1951500"/>
            <a:chExt cx="3702575" cy="1354725"/>
          </a:xfrm>
        </p:grpSpPr>
        <p:sp>
          <p:nvSpPr>
            <p:cNvPr id="17" name="Google Shape;18023;p59">
              <a:extLst>
                <a:ext uri="{FF2B5EF4-FFF2-40B4-BE49-F238E27FC236}">
                  <a16:creationId xmlns:a16="http://schemas.microsoft.com/office/drawing/2014/main" id="{BA2D1FEC-6FB5-41E0-A8A2-0B7FF360C12D}"/>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024;p59">
              <a:extLst>
                <a:ext uri="{FF2B5EF4-FFF2-40B4-BE49-F238E27FC236}">
                  <a16:creationId xmlns:a16="http://schemas.microsoft.com/office/drawing/2014/main" id="{535351FE-D535-4A9C-A2C0-6FF4414A874D}"/>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25;p59">
              <a:extLst>
                <a:ext uri="{FF2B5EF4-FFF2-40B4-BE49-F238E27FC236}">
                  <a16:creationId xmlns:a16="http://schemas.microsoft.com/office/drawing/2014/main" id="{FF870D48-324B-41D0-83C3-4022213A06BC}"/>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26;p59">
              <a:extLst>
                <a:ext uri="{FF2B5EF4-FFF2-40B4-BE49-F238E27FC236}">
                  <a16:creationId xmlns:a16="http://schemas.microsoft.com/office/drawing/2014/main" id="{0C169BB7-37CD-4149-941A-2AC2CA23EF3A}"/>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027;p59">
              <a:extLst>
                <a:ext uri="{FF2B5EF4-FFF2-40B4-BE49-F238E27FC236}">
                  <a16:creationId xmlns:a16="http://schemas.microsoft.com/office/drawing/2014/main" id="{C0489669-4B34-4F0A-9806-7FFBB59096BC}"/>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28;p59">
              <a:extLst>
                <a:ext uri="{FF2B5EF4-FFF2-40B4-BE49-F238E27FC236}">
                  <a16:creationId xmlns:a16="http://schemas.microsoft.com/office/drawing/2014/main" id="{67F88B84-6B24-47A5-84F8-5105D2442AC7}"/>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29;p59">
              <a:extLst>
                <a:ext uri="{FF2B5EF4-FFF2-40B4-BE49-F238E27FC236}">
                  <a16:creationId xmlns:a16="http://schemas.microsoft.com/office/drawing/2014/main" id="{9FB852F9-1B9D-4EA0-BD7D-31C7E98966B6}"/>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0;p59">
              <a:extLst>
                <a:ext uri="{FF2B5EF4-FFF2-40B4-BE49-F238E27FC236}">
                  <a16:creationId xmlns:a16="http://schemas.microsoft.com/office/drawing/2014/main" id="{3168DABC-6880-4D2F-BD0D-2667CE008830}"/>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031;p59">
              <a:extLst>
                <a:ext uri="{FF2B5EF4-FFF2-40B4-BE49-F238E27FC236}">
                  <a16:creationId xmlns:a16="http://schemas.microsoft.com/office/drawing/2014/main" id="{44DEDAA3-09BA-4E45-B8A6-78F9BAE6AC7C}"/>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032;p59">
              <a:extLst>
                <a:ext uri="{FF2B5EF4-FFF2-40B4-BE49-F238E27FC236}">
                  <a16:creationId xmlns:a16="http://schemas.microsoft.com/office/drawing/2014/main" id="{A7F9EF9A-A2F5-4D7E-AC62-FE24E9BE5D73}"/>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033;p59">
              <a:extLst>
                <a:ext uri="{FF2B5EF4-FFF2-40B4-BE49-F238E27FC236}">
                  <a16:creationId xmlns:a16="http://schemas.microsoft.com/office/drawing/2014/main" id="{4F6AF9D0-2817-4C9E-BB08-7532896FF371}"/>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34;p59">
              <a:extLst>
                <a:ext uri="{FF2B5EF4-FFF2-40B4-BE49-F238E27FC236}">
                  <a16:creationId xmlns:a16="http://schemas.microsoft.com/office/drawing/2014/main" id="{F081FE85-E880-4952-A226-432669444F70}"/>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35;p59">
              <a:extLst>
                <a:ext uri="{FF2B5EF4-FFF2-40B4-BE49-F238E27FC236}">
                  <a16:creationId xmlns:a16="http://schemas.microsoft.com/office/drawing/2014/main" id="{27BBD24D-12C3-477C-8003-195B6C75FBA6}"/>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36;p59">
              <a:extLst>
                <a:ext uri="{FF2B5EF4-FFF2-40B4-BE49-F238E27FC236}">
                  <a16:creationId xmlns:a16="http://schemas.microsoft.com/office/drawing/2014/main" id="{F1B907E6-EAAA-4E4D-AB7B-B1D24BA19171}"/>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37;p59">
              <a:extLst>
                <a:ext uri="{FF2B5EF4-FFF2-40B4-BE49-F238E27FC236}">
                  <a16:creationId xmlns:a16="http://schemas.microsoft.com/office/drawing/2014/main" id="{20C6D24E-DA33-42B2-A2D0-429CC72A05DB}"/>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38;p59">
              <a:extLst>
                <a:ext uri="{FF2B5EF4-FFF2-40B4-BE49-F238E27FC236}">
                  <a16:creationId xmlns:a16="http://schemas.microsoft.com/office/drawing/2014/main" id="{FA7500AA-BEE0-4F9A-B1CC-B988B54755B4}"/>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039;p59">
              <a:extLst>
                <a:ext uri="{FF2B5EF4-FFF2-40B4-BE49-F238E27FC236}">
                  <a16:creationId xmlns:a16="http://schemas.microsoft.com/office/drawing/2014/main" id="{19FDF2CA-28C8-48D6-A531-5011A37B997E}"/>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040;p59">
              <a:extLst>
                <a:ext uri="{FF2B5EF4-FFF2-40B4-BE49-F238E27FC236}">
                  <a16:creationId xmlns:a16="http://schemas.microsoft.com/office/drawing/2014/main" id="{ADC2C2F0-BCA0-4461-A820-99A6C1310726}"/>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41;p59">
              <a:extLst>
                <a:ext uri="{FF2B5EF4-FFF2-40B4-BE49-F238E27FC236}">
                  <a16:creationId xmlns:a16="http://schemas.microsoft.com/office/drawing/2014/main" id="{1F425CAD-3709-49B4-9F4A-F5119C46D833}"/>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42;p59">
              <a:extLst>
                <a:ext uri="{FF2B5EF4-FFF2-40B4-BE49-F238E27FC236}">
                  <a16:creationId xmlns:a16="http://schemas.microsoft.com/office/drawing/2014/main" id="{B16D33C2-841D-4F13-B980-4F18C3B5405F}"/>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43;p59">
              <a:extLst>
                <a:ext uri="{FF2B5EF4-FFF2-40B4-BE49-F238E27FC236}">
                  <a16:creationId xmlns:a16="http://schemas.microsoft.com/office/drawing/2014/main" id="{3968C9D1-AD97-45DF-B6BE-0191ED0609CF}"/>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44;p59">
              <a:extLst>
                <a:ext uri="{FF2B5EF4-FFF2-40B4-BE49-F238E27FC236}">
                  <a16:creationId xmlns:a16="http://schemas.microsoft.com/office/drawing/2014/main" id="{2FD39149-B644-4240-B1B6-4B90BE7921E6}"/>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45;p59">
              <a:extLst>
                <a:ext uri="{FF2B5EF4-FFF2-40B4-BE49-F238E27FC236}">
                  <a16:creationId xmlns:a16="http://schemas.microsoft.com/office/drawing/2014/main" id="{4FC7D6FC-148C-4128-85C7-F4B5752FF8E8}"/>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46;p59">
              <a:extLst>
                <a:ext uri="{FF2B5EF4-FFF2-40B4-BE49-F238E27FC236}">
                  <a16:creationId xmlns:a16="http://schemas.microsoft.com/office/drawing/2014/main" id="{29969C28-CE37-4A15-9FBE-E92302AEB22F}"/>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47;p59">
              <a:extLst>
                <a:ext uri="{FF2B5EF4-FFF2-40B4-BE49-F238E27FC236}">
                  <a16:creationId xmlns:a16="http://schemas.microsoft.com/office/drawing/2014/main" id="{3EE8C9B3-2B7B-43D5-AC65-880E8A34469A}"/>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48;p59">
              <a:extLst>
                <a:ext uri="{FF2B5EF4-FFF2-40B4-BE49-F238E27FC236}">
                  <a16:creationId xmlns:a16="http://schemas.microsoft.com/office/drawing/2014/main" id="{368BD732-225E-4464-8239-B678DBCE39CB}"/>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49;p59">
              <a:extLst>
                <a:ext uri="{FF2B5EF4-FFF2-40B4-BE49-F238E27FC236}">
                  <a16:creationId xmlns:a16="http://schemas.microsoft.com/office/drawing/2014/main" id="{E90AE11A-15A2-411F-A1EF-7E7C4E2EBD70}"/>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50;p59">
              <a:extLst>
                <a:ext uri="{FF2B5EF4-FFF2-40B4-BE49-F238E27FC236}">
                  <a16:creationId xmlns:a16="http://schemas.microsoft.com/office/drawing/2014/main" id="{05EBCA95-93E7-4951-B080-1246E59ACD72}"/>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51;p59">
              <a:extLst>
                <a:ext uri="{FF2B5EF4-FFF2-40B4-BE49-F238E27FC236}">
                  <a16:creationId xmlns:a16="http://schemas.microsoft.com/office/drawing/2014/main" id="{AC4BD4D8-5291-496B-80C7-B0480DCD9FED}"/>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52;p59">
              <a:extLst>
                <a:ext uri="{FF2B5EF4-FFF2-40B4-BE49-F238E27FC236}">
                  <a16:creationId xmlns:a16="http://schemas.microsoft.com/office/drawing/2014/main" id="{5D355D92-2CD8-401B-A6F9-A0B2F0D649ED}"/>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53;p59">
              <a:extLst>
                <a:ext uri="{FF2B5EF4-FFF2-40B4-BE49-F238E27FC236}">
                  <a16:creationId xmlns:a16="http://schemas.microsoft.com/office/drawing/2014/main" id="{A63D0360-5185-48D3-B8AA-E2715FB1238C}"/>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54;p59">
              <a:extLst>
                <a:ext uri="{FF2B5EF4-FFF2-40B4-BE49-F238E27FC236}">
                  <a16:creationId xmlns:a16="http://schemas.microsoft.com/office/drawing/2014/main" id="{B81B8514-F7BB-48CC-9DD9-28EE1576E521}"/>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55;p59">
              <a:extLst>
                <a:ext uri="{FF2B5EF4-FFF2-40B4-BE49-F238E27FC236}">
                  <a16:creationId xmlns:a16="http://schemas.microsoft.com/office/drawing/2014/main" id="{A4A30321-FA17-4AB0-BE1F-A735CAEA3463}"/>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56;p59">
              <a:extLst>
                <a:ext uri="{FF2B5EF4-FFF2-40B4-BE49-F238E27FC236}">
                  <a16:creationId xmlns:a16="http://schemas.microsoft.com/office/drawing/2014/main" id="{285D19EE-2E38-402D-BA83-FD8335B41174}"/>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57;p59">
              <a:extLst>
                <a:ext uri="{FF2B5EF4-FFF2-40B4-BE49-F238E27FC236}">
                  <a16:creationId xmlns:a16="http://schemas.microsoft.com/office/drawing/2014/main" id="{B71D1712-C10B-4D5E-8AB0-5E4A44FE1650}"/>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58;p59">
              <a:extLst>
                <a:ext uri="{FF2B5EF4-FFF2-40B4-BE49-F238E27FC236}">
                  <a16:creationId xmlns:a16="http://schemas.microsoft.com/office/drawing/2014/main" id="{F87CE789-BD07-4B69-A746-9E0E41B7625E}"/>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59;p59">
              <a:extLst>
                <a:ext uri="{FF2B5EF4-FFF2-40B4-BE49-F238E27FC236}">
                  <a16:creationId xmlns:a16="http://schemas.microsoft.com/office/drawing/2014/main" id="{C179C9E9-1229-4FB8-8B24-39C6A9979FAA}"/>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60;p59">
              <a:extLst>
                <a:ext uri="{FF2B5EF4-FFF2-40B4-BE49-F238E27FC236}">
                  <a16:creationId xmlns:a16="http://schemas.microsoft.com/office/drawing/2014/main" id="{1D6C0D6E-6BF8-4D9A-A459-A5A34B701BEE}"/>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61;p59">
              <a:extLst>
                <a:ext uri="{FF2B5EF4-FFF2-40B4-BE49-F238E27FC236}">
                  <a16:creationId xmlns:a16="http://schemas.microsoft.com/office/drawing/2014/main" id="{436F40DE-0984-49FA-879F-9E3A4BC495FA}"/>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62;p59">
              <a:extLst>
                <a:ext uri="{FF2B5EF4-FFF2-40B4-BE49-F238E27FC236}">
                  <a16:creationId xmlns:a16="http://schemas.microsoft.com/office/drawing/2014/main" id="{25B89F1C-4617-4270-98BE-22BD232E3C63}"/>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63;p59">
              <a:extLst>
                <a:ext uri="{FF2B5EF4-FFF2-40B4-BE49-F238E27FC236}">
                  <a16:creationId xmlns:a16="http://schemas.microsoft.com/office/drawing/2014/main" id="{13A0C211-2EB2-4482-ABBF-7CDE35C7E73D}"/>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64;p59">
              <a:extLst>
                <a:ext uri="{FF2B5EF4-FFF2-40B4-BE49-F238E27FC236}">
                  <a16:creationId xmlns:a16="http://schemas.microsoft.com/office/drawing/2014/main" id="{44AF6EF2-EB3F-469E-9D34-9C0FAC274EEF}"/>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65;p59">
              <a:extLst>
                <a:ext uri="{FF2B5EF4-FFF2-40B4-BE49-F238E27FC236}">
                  <a16:creationId xmlns:a16="http://schemas.microsoft.com/office/drawing/2014/main" id="{62B6F643-22E8-4465-B6A9-F15F3FA7C116}"/>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66;p59">
              <a:extLst>
                <a:ext uri="{FF2B5EF4-FFF2-40B4-BE49-F238E27FC236}">
                  <a16:creationId xmlns:a16="http://schemas.microsoft.com/office/drawing/2014/main" id="{6F755E29-3AD5-406C-AA77-E54D6823DFEA}"/>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67;p59">
              <a:extLst>
                <a:ext uri="{FF2B5EF4-FFF2-40B4-BE49-F238E27FC236}">
                  <a16:creationId xmlns:a16="http://schemas.microsoft.com/office/drawing/2014/main" id="{16F877F0-404A-4E28-8CAE-CBF9369DC240}"/>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68;p59">
              <a:extLst>
                <a:ext uri="{FF2B5EF4-FFF2-40B4-BE49-F238E27FC236}">
                  <a16:creationId xmlns:a16="http://schemas.microsoft.com/office/drawing/2014/main" id="{AEF2DB23-295B-4DD7-B96F-F697979D2AFE}"/>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69;p59">
              <a:extLst>
                <a:ext uri="{FF2B5EF4-FFF2-40B4-BE49-F238E27FC236}">
                  <a16:creationId xmlns:a16="http://schemas.microsoft.com/office/drawing/2014/main" id="{0CF7B499-412D-459B-8C65-C3ADFCE81D9C}"/>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070;p59">
              <a:extLst>
                <a:ext uri="{FF2B5EF4-FFF2-40B4-BE49-F238E27FC236}">
                  <a16:creationId xmlns:a16="http://schemas.microsoft.com/office/drawing/2014/main" id="{6DC39119-54C5-483E-8C27-4E4E518ED3BC}"/>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71;p59">
              <a:extLst>
                <a:ext uri="{FF2B5EF4-FFF2-40B4-BE49-F238E27FC236}">
                  <a16:creationId xmlns:a16="http://schemas.microsoft.com/office/drawing/2014/main" id="{22B99C9C-25CA-4937-810F-C4C43D3A6CB7}"/>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72;p59">
              <a:extLst>
                <a:ext uri="{FF2B5EF4-FFF2-40B4-BE49-F238E27FC236}">
                  <a16:creationId xmlns:a16="http://schemas.microsoft.com/office/drawing/2014/main" id="{BE067C55-C378-449F-97A6-9A2D3413FE32}"/>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73;p59">
              <a:extLst>
                <a:ext uri="{FF2B5EF4-FFF2-40B4-BE49-F238E27FC236}">
                  <a16:creationId xmlns:a16="http://schemas.microsoft.com/office/drawing/2014/main" id="{4F07EB5D-CC4D-4257-B057-7171E8EF14F9}"/>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74;p59">
              <a:extLst>
                <a:ext uri="{FF2B5EF4-FFF2-40B4-BE49-F238E27FC236}">
                  <a16:creationId xmlns:a16="http://schemas.microsoft.com/office/drawing/2014/main" id="{C91D9EBA-449E-4210-AA35-DE1B4EB29454}"/>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75;p59">
              <a:extLst>
                <a:ext uri="{FF2B5EF4-FFF2-40B4-BE49-F238E27FC236}">
                  <a16:creationId xmlns:a16="http://schemas.microsoft.com/office/drawing/2014/main" id="{2EE0E339-252F-47B1-A5EB-DB52C9867156}"/>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76;p59">
              <a:extLst>
                <a:ext uri="{FF2B5EF4-FFF2-40B4-BE49-F238E27FC236}">
                  <a16:creationId xmlns:a16="http://schemas.microsoft.com/office/drawing/2014/main" id="{6138E6E0-9B0E-4AFE-837E-4A7E9A17CC19}"/>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77;p59">
              <a:extLst>
                <a:ext uri="{FF2B5EF4-FFF2-40B4-BE49-F238E27FC236}">
                  <a16:creationId xmlns:a16="http://schemas.microsoft.com/office/drawing/2014/main" id="{794ACD4A-271F-415C-964E-DAAF55E79A65}"/>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78;p59">
              <a:extLst>
                <a:ext uri="{FF2B5EF4-FFF2-40B4-BE49-F238E27FC236}">
                  <a16:creationId xmlns:a16="http://schemas.microsoft.com/office/drawing/2014/main" id="{BA396E15-2CDB-4CCE-8AA2-550185B6793F}"/>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079;p59">
              <a:extLst>
                <a:ext uri="{FF2B5EF4-FFF2-40B4-BE49-F238E27FC236}">
                  <a16:creationId xmlns:a16="http://schemas.microsoft.com/office/drawing/2014/main" id="{989F626E-795D-4CE6-A105-9B780CCABA53}"/>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080;p59">
              <a:extLst>
                <a:ext uri="{FF2B5EF4-FFF2-40B4-BE49-F238E27FC236}">
                  <a16:creationId xmlns:a16="http://schemas.microsoft.com/office/drawing/2014/main" id="{892D067A-5E73-46BD-A853-9CE934ABC960}"/>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81;p59">
              <a:extLst>
                <a:ext uri="{FF2B5EF4-FFF2-40B4-BE49-F238E27FC236}">
                  <a16:creationId xmlns:a16="http://schemas.microsoft.com/office/drawing/2014/main" id="{01003288-E434-4995-A30F-601AC02067D2}"/>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2;p59">
              <a:extLst>
                <a:ext uri="{FF2B5EF4-FFF2-40B4-BE49-F238E27FC236}">
                  <a16:creationId xmlns:a16="http://schemas.microsoft.com/office/drawing/2014/main" id="{E5A22695-B85C-49E8-9464-47A06CB8FD59}"/>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83;p59">
              <a:extLst>
                <a:ext uri="{FF2B5EF4-FFF2-40B4-BE49-F238E27FC236}">
                  <a16:creationId xmlns:a16="http://schemas.microsoft.com/office/drawing/2014/main" id="{32E53BE7-D908-4C66-BC97-BE97D0C5395B}"/>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84;p59">
              <a:extLst>
                <a:ext uri="{FF2B5EF4-FFF2-40B4-BE49-F238E27FC236}">
                  <a16:creationId xmlns:a16="http://schemas.microsoft.com/office/drawing/2014/main" id="{39F752A7-8FD9-422E-9AA7-0CCC49C2A89C}"/>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85;p59">
              <a:extLst>
                <a:ext uri="{FF2B5EF4-FFF2-40B4-BE49-F238E27FC236}">
                  <a16:creationId xmlns:a16="http://schemas.microsoft.com/office/drawing/2014/main" id="{73C15080-81D4-4423-BC2E-683672720D02}"/>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86;p59">
              <a:extLst>
                <a:ext uri="{FF2B5EF4-FFF2-40B4-BE49-F238E27FC236}">
                  <a16:creationId xmlns:a16="http://schemas.microsoft.com/office/drawing/2014/main" id="{FE5B9ECF-50EA-4F38-88A4-18E4B9BAADB2}"/>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87;p59">
              <a:extLst>
                <a:ext uri="{FF2B5EF4-FFF2-40B4-BE49-F238E27FC236}">
                  <a16:creationId xmlns:a16="http://schemas.microsoft.com/office/drawing/2014/main" id="{E571E6B4-3893-4408-97A6-DC942FCE7E3F}"/>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88;p59">
              <a:extLst>
                <a:ext uri="{FF2B5EF4-FFF2-40B4-BE49-F238E27FC236}">
                  <a16:creationId xmlns:a16="http://schemas.microsoft.com/office/drawing/2014/main" id="{20625836-7669-40CA-9CD2-7153CDFCFA90}"/>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89;p59">
              <a:extLst>
                <a:ext uri="{FF2B5EF4-FFF2-40B4-BE49-F238E27FC236}">
                  <a16:creationId xmlns:a16="http://schemas.microsoft.com/office/drawing/2014/main" id="{C01C2DC6-1D69-42AA-9975-35C5139F8E81}"/>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90;p59">
              <a:extLst>
                <a:ext uri="{FF2B5EF4-FFF2-40B4-BE49-F238E27FC236}">
                  <a16:creationId xmlns:a16="http://schemas.microsoft.com/office/drawing/2014/main" id="{869189CC-F80F-4F04-9E62-9E71B3F67ADA}"/>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91;p59">
              <a:extLst>
                <a:ext uri="{FF2B5EF4-FFF2-40B4-BE49-F238E27FC236}">
                  <a16:creationId xmlns:a16="http://schemas.microsoft.com/office/drawing/2014/main" id="{DB3013FC-3536-4D72-A820-4B46B563B694}"/>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092;p59">
              <a:extLst>
                <a:ext uri="{FF2B5EF4-FFF2-40B4-BE49-F238E27FC236}">
                  <a16:creationId xmlns:a16="http://schemas.microsoft.com/office/drawing/2014/main" id="{BE0CC788-F206-4BB7-80A3-DF078842D965}"/>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093;p59">
              <a:extLst>
                <a:ext uri="{FF2B5EF4-FFF2-40B4-BE49-F238E27FC236}">
                  <a16:creationId xmlns:a16="http://schemas.microsoft.com/office/drawing/2014/main" id="{D78F9D2A-0DB4-473D-9C7D-013FDAA500C5}"/>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094;p59">
              <a:extLst>
                <a:ext uri="{FF2B5EF4-FFF2-40B4-BE49-F238E27FC236}">
                  <a16:creationId xmlns:a16="http://schemas.microsoft.com/office/drawing/2014/main" id="{E0EACC2E-13A6-4FF4-A52F-E7051A2FCBB5}"/>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095;p59">
              <a:extLst>
                <a:ext uri="{FF2B5EF4-FFF2-40B4-BE49-F238E27FC236}">
                  <a16:creationId xmlns:a16="http://schemas.microsoft.com/office/drawing/2014/main" id="{D67051FE-6871-40BC-8425-B31C8E78485B}"/>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096;p59">
              <a:extLst>
                <a:ext uri="{FF2B5EF4-FFF2-40B4-BE49-F238E27FC236}">
                  <a16:creationId xmlns:a16="http://schemas.microsoft.com/office/drawing/2014/main" id="{F9144826-FE6D-4B41-8FAF-884A101FC2B9}"/>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097;p59">
              <a:extLst>
                <a:ext uri="{FF2B5EF4-FFF2-40B4-BE49-F238E27FC236}">
                  <a16:creationId xmlns:a16="http://schemas.microsoft.com/office/drawing/2014/main" id="{153FD288-3181-45B5-AF31-92E1C7623CB7}"/>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098;p59">
              <a:extLst>
                <a:ext uri="{FF2B5EF4-FFF2-40B4-BE49-F238E27FC236}">
                  <a16:creationId xmlns:a16="http://schemas.microsoft.com/office/drawing/2014/main" id="{97BEED89-99F5-470B-8A57-6D73AFCEEBF8}"/>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099;p59">
              <a:extLst>
                <a:ext uri="{FF2B5EF4-FFF2-40B4-BE49-F238E27FC236}">
                  <a16:creationId xmlns:a16="http://schemas.microsoft.com/office/drawing/2014/main" id="{9DDE85E7-2337-405B-A09F-139F7176B8E2}"/>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100;p59">
              <a:extLst>
                <a:ext uri="{FF2B5EF4-FFF2-40B4-BE49-F238E27FC236}">
                  <a16:creationId xmlns:a16="http://schemas.microsoft.com/office/drawing/2014/main" id="{9194645D-1CB0-40C6-B2F9-E33BBD635807}"/>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101;p59">
              <a:extLst>
                <a:ext uri="{FF2B5EF4-FFF2-40B4-BE49-F238E27FC236}">
                  <a16:creationId xmlns:a16="http://schemas.microsoft.com/office/drawing/2014/main" id="{B3E47E05-3132-4C57-BDBA-225A6ABC918C}"/>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102;p59">
              <a:extLst>
                <a:ext uri="{FF2B5EF4-FFF2-40B4-BE49-F238E27FC236}">
                  <a16:creationId xmlns:a16="http://schemas.microsoft.com/office/drawing/2014/main" id="{5AC97FBB-B46F-47AF-906A-E6C2BD6F0C48}"/>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03;p59">
              <a:extLst>
                <a:ext uri="{FF2B5EF4-FFF2-40B4-BE49-F238E27FC236}">
                  <a16:creationId xmlns:a16="http://schemas.microsoft.com/office/drawing/2014/main" id="{2B9C06A9-95EE-4001-A73B-BDCAF9A310B4}"/>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04;p59">
              <a:extLst>
                <a:ext uri="{FF2B5EF4-FFF2-40B4-BE49-F238E27FC236}">
                  <a16:creationId xmlns:a16="http://schemas.microsoft.com/office/drawing/2014/main" id="{CA7D0B50-BE81-4456-BA3F-BCAB715BC0C2}"/>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05;p59">
              <a:extLst>
                <a:ext uri="{FF2B5EF4-FFF2-40B4-BE49-F238E27FC236}">
                  <a16:creationId xmlns:a16="http://schemas.microsoft.com/office/drawing/2014/main" id="{CCA545E6-15D2-4A93-BD81-FFABB4530026}"/>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06;p59">
              <a:extLst>
                <a:ext uri="{FF2B5EF4-FFF2-40B4-BE49-F238E27FC236}">
                  <a16:creationId xmlns:a16="http://schemas.microsoft.com/office/drawing/2014/main" id="{FFB42EB7-83A5-421C-A9FB-3660C6FC1799}"/>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07;p59">
              <a:extLst>
                <a:ext uri="{FF2B5EF4-FFF2-40B4-BE49-F238E27FC236}">
                  <a16:creationId xmlns:a16="http://schemas.microsoft.com/office/drawing/2014/main" id="{846FA898-00B1-402E-8FFA-C13149C04361}"/>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08;p59">
              <a:extLst>
                <a:ext uri="{FF2B5EF4-FFF2-40B4-BE49-F238E27FC236}">
                  <a16:creationId xmlns:a16="http://schemas.microsoft.com/office/drawing/2014/main" id="{EAE7A96F-531C-45D9-82AD-76FA94B68DC0}"/>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109;p59">
              <a:extLst>
                <a:ext uri="{FF2B5EF4-FFF2-40B4-BE49-F238E27FC236}">
                  <a16:creationId xmlns:a16="http://schemas.microsoft.com/office/drawing/2014/main" id="{7792CBAD-C7A0-4029-A6C3-3791DC471257}"/>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110;p59">
              <a:extLst>
                <a:ext uri="{FF2B5EF4-FFF2-40B4-BE49-F238E27FC236}">
                  <a16:creationId xmlns:a16="http://schemas.microsoft.com/office/drawing/2014/main" id="{9A3FA118-026A-4C6C-9F6E-15E87376906A}"/>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111;p59">
              <a:extLst>
                <a:ext uri="{FF2B5EF4-FFF2-40B4-BE49-F238E27FC236}">
                  <a16:creationId xmlns:a16="http://schemas.microsoft.com/office/drawing/2014/main" id="{FB877382-8862-4861-9B65-5281FAD306E3}"/>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112;p59">
              <a:extLst>
                <a:ext uri="{FF2B5EF4-FFF2-40B4-BE49-F238E27FC236}">
                  <a16:creationId xmlns:a16="http://schemas.microsoft.com/office/drawing/2014/main" id="{D8505843-DB6A-4266-93D6-FF46FF9C563B}"/>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113;p59">
              <a:extLst>
                <a:ext uri="{FF2B5EF4-FFF2-40B4-BE49-F238E27FC236}">
                  <a16:creationId xmlns:a16="http://schemas.microsoft.com/office/drawing/2014/main" id="{4B83F395-5C61-41BC-B51A-A65064B89BFA}"/>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114;p59">
              <a:extLst>
                <a:ext uri="{FF2B5EF4-FFF2-40B4-BE49-F238E27FC236}">
                  <a16:creationId xmlns:a16="http://schemas.microsoft.com/office/drawing/2014/main" id="{AAD2134B-CB98-4BBF-A1BF-4D0F567EC25C}"/>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15;p59">
              <a:extLst>
                <a:ext uri="{FF2B5EF4-FFF2-40B4-BE49-F238E27FC236}">
                  <a16:creationId xmlns:a16="http://schemas.microsoft.com/office/drawing/2014/main" id="{CBF4FE76-869B-4822-BF32-A5C1F6E3C78B}"/>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16;p59">
              <a:extLst>
                <a:ext uri="{FF2B5EF4-FFF2-40B4-BE49-F238E27FC236}">
                  <a16:creationId xmlns:a16="http://schemas.microsoft.com/office/drawing/2014/main" id="{06964D5C-4273-481A-8E35-1B3009FB4BFC}"/>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17;p59">
              <a:extLst>
                <a:ext uri="{FF2B5EF4-FFF2-40B4-BE49-F238E27FC236}">
                  <a16:creationId xmlns:a16="http://schemas.microsoft.com/office/drawing/2014/main" id="{1254EF6F-2537-4A01-A37D-BF444A8B0A37}"/>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18;p59">
              <a:extLst>
                <a:ext uri="{FF2B5EF4-FFF2-40B4-BE49-F238E27FC236}">
                  <a16:creationId xmlns:a16="http://schemas.microsoft.com/office/drawing/2014/main" id="{358616A9-E169-4552-8B06-E5E6AE36CEFE}"/>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19;p59">
              <a:extLst>
                <a:ext uri="{FF2B5EF4-FFF2-40B4-BE49-F238E27FC236}">
                  <a16:creationId xmlns:a16="http://schemas.microsoft.com/office/drawing/2014/main" id="{884E5C17-F5ED-49C1-803D-7D26B0C78ACB}"/>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20;p59">
              <a:extLst>
                <a:ext uri="{FF2B5EF4-FFF2-40B4-BE49-F238E27FC236}">
                  <a16:creationId xmlns:a16="http://schemas.microsoft.com/office/drawing/2014/main" id="{0097983D-BE82-42C1-BF49-6FC76CC05EA6}"/>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21;p59">
              <a:extLst>
                <a:ext uri="{FF2B5EF4-FFF2-40B4-BE49-F238E27FC236}">
                  <a16:creationId xmlns:a16="http://schemas.microsoft.com/office/drawing/2014/main" id="{44C72F5B-0A7A-46FA-86EE-4C8F722CF0C7}"/>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22;p59">
              <a:extLst>
                <a:ext uri="{FF2B5EF4-FFF2-40B4-BE49-F238E27FC236}">
                  <a16:creationId xmlns:a16="http://schemas.microsoft.com/office/drawing/2014/main" id="{394C994C-F1E3-4721-A7EC-83E560C0B5FC}"/>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23;p59">
              <a:extLst>
                <a:ext uri="{FF2B5EF4-FFF2-40B4-BE49-F238E27FC236}">
                  <a16:creationId xmlns:a16="http://schemas.microsoft.com/office/drawing/2014/main" id="{D7E43B6F-731E-4F6C-B9CF-5C34679B9471}"/>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24;p59">
              <a:extLst>
                <a:ext uri="{FF2B5EF4-FFF2-40B4-BE49-F238E27FC236}">
                  <a16:creationId xmlns:a16="http://schemas.microsoft.com/office/drawing/2014/main" id="{E743E0E0-1872-43A0-B6A9-7B29F6256D1F}"/>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25;p59">
              <a:extLst>
                <a:ext uri="{FF2B5EF4-FFF2-40B4-BE49-F238E27FC236}">
                  <a16:creationId xmlns:a16="http://schemas.microsoft.com/office/drawing/2014/main" id="{0CD828B2-DFF5-4861-9DC1-4856C73C3FDE}"/>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126;p59">
              <a:extLst>
                <a:ext uri="{FF2B5EF4-FFF2-40B4-BE49-F238E27FC236}">
                  <a16:creationId xmlns:a16="http://schemas.microsoft.com/office/drawing/2014/main" id="{02E0F812-39D9-462F-9414-3A4D59756562}"/>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127;p59">
              <a:extLst>
                <a:ext uri="{FF2B5EF4-FFF2-40B4-BE49-F238E27FC236}">
                  <a16:creationId xmlns:a16="http://schemas.microsoft.com/office/drawing/2014/main" id="{33A89208-3C78-41C6-9BE2-54F7FBCED6BC}"/>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128;p59">
              <a:extLst>
                <a:ext uri="{FF2B5EF4-FFF2-40B4-BE49-F238E27FC236}">
                  <a16:creationId xmlns:a16="http://schemas.microsoft.com/office/drawing/2014/main" id="{38BA7EC7-BEE9-4CCE-8531-0A462B13275B}"/>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129;p59">
              <a:extLst>
                <a:ext uri="{FF2B5EF4-FFF2-40B4-BE49-F238E27FC236}">
                  <a16:creationId xmlns:a16="http://schemas.microsoft.com/office/drawing/2014/main" id="{05163216-C5D1-4323-B4F3-0AD277A36120}"/>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130;p59">
              <a:extLst>
                <a:ext uri="{FF2B5EF4-FFF2-40B4-BE49-F238E27FC236}">
                  <a16:creationId xmlns:a16="http://schemas.microsoft.com/office/drawing/2014/main" id="{3432C8FC-6B31-4969-9672-D24EFB41C315}"/>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131;p59">
              <a:extLst>
                <a:ext uri="{FF2B5EF4-FFF2-40B4-BE49-F238E27FC236}">
                  <a16:creationId xmlns:a16="http://schemas.microsoft.com/office/drawing/2014/main" id="{9C30C3C7-7F32-44B5-B9FB-8088A8D7A576}"/>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132;p59">
              <a:extLst>
                <a:ext uri="{FF2B5EF4-FFF2-40B4-BE49-F238E27FC236}">
                  <a16:creationId xmlns:a16="http://schemas.microsoft.com/office/drawing/2014/main" id="{8075D495-4E56-4111-9A14-2DC89A4EB568}"/>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133;p59">
              <a:extLst>
                <a:ext uri="{FF2B5EF4-FFF2-40B4-BE49-F238E27FC236}">
                  <a16:creationId xmlns:a16="http://schemas.microsoft.com/office/drawing/2014/main" id="{558B7E0C-528C-4A77-85AF-19BEA6CB0107}"/>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134;p59">
              <a:extLst>
                <a:ext uri="{FF2B5EF4-FFF2-40B4-BE49-F238E27FC236}">
                  <a16:creationId xmlns:a16="http://schemas.microsoft.com/office/drawing/2014/main" id="{A7ED265B-6064-4233-8693-504363DF2A1A}"/>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135;p59">
              <a:extLst>
                <a:ext uri="{FF2B5EF4-FFF2-40B4-BE49-F238E27FC236}">
                  <a16:creationId xmlns:a16="http://schemas.microsoft.com/office/drawing/2014/main" id="{50B53D3F-1628-4155-9395-CDB7B749FB0F}"/>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136;p59">
              <a:extLst>
                <a:ext uri="{FF2B5EF4-FFF2-40B4-BE49-F238E27FC236}">
                  <a16:creationId xmlns:a16="http://schemas.microsoft.com/office/drawing/2014/main" id="{C29ACC96-7885-483B-B136-B24EBBDA8E68}"/>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137;p59">
              <a:extLst>
                <a:ext uri="{FF2B5EF4-FFF2-40B4-BE49-F238E27FC236}">
                  <a16:creationId xmlns:a16="http://schemas.microsoft.com/office/drawing/2014/main" id="{8C780809-AAED-4A37-8D69-8CE15F9058BA}"/>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138;p59">
              <a:extLst>
                <a:ext uri="{FF2B5EF4-FFF2-40B4-BE49-F238E27FC236}">
                  <a16:creationId xmlns:a16="http://schemas.microsoft.com/office/drawing/2014/main" id="{F5956311-87A2-4F9C-AA12-30130A6D5268}"/>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139;p59">
              <a:extLst>
                <a:ext uri="{FF2B5EF4-FFF2-40B4-BE49-F238E27FC236}">
                  <a16:creationId xmlns:a16="http://schemas.microsoft.com/office/drawing/2014/main" id="{1819036A-C4EF-4EC8-BF22-9AB0815D181A}"/>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140;p59">
              <a:extLst>
                <a:ext uri="{FF2B5EF4-FFF2-40B4-BE49-F238E27FC236}">
                  <a16:creationId xmlns:a16="http://schemas.microsoft.com/office/drawing/2014/main" id="{CAC7096C-465D-409A-B12D-B9BE3E4E75B9}"/>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141;p59">
              <a:extLst>
                <a:ext uri="{FF2B5EF4-FFF2-40B4-BE49-F238E27FC236}">
                  <a16:creationId xmlns:a16="http://schemas.microsoft.com/office/drawing/2014/main" id="{58D65BF7-0780-4246-BCA4-13148C765A38}"/>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142;p59">
              <a:extLst>
                <a:ext uri="{FF2B5EF4-FFF2-40B4-BE49-F238E27FC236}">
                  <a16:creationId xmlns:a16="http://schemas.microsoft.com/office/drawing/2014/main" id="{1F1CBEF2-878E-473F-801C-047D4ACE29F0}"/>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143;p59">
              <a:extLst>
                <a:ext uri="{FF2B5EF4-FFF2-40B4-BE49-F238E27FC236}">
                  <a16:creationId xmlns:a16="http://schemas.microsoft.com/office/drawing/2014/main" id="{623AA50D-854E-4D45-A65D-F52F1DB07602}"/>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144;p59">
              <a:extLst>
                <a:ext uri="{FF2B5EF4-FFF2-40B4-BE49-F238E27FC236}">
                  <a16:creationId xmlns:a16="http://schemas.microsoft.com/office/drawing/2014/main" id="{7C79273F-88E7-4028-A251-81CBC4A902EE}"/>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145;p59">
              <a:extLst>
                <a:ext uri="{FF2B5EF4-FFF2-40B4-BE49-F238E27FC236}">
                  <a16:creationId xmlns:a16="http://schemas.microsoft.com/office/drawing/2014/main" id="{024E9BBE-F448-4904-B38F-A88BE08EC3E2}"/>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146;p59">
              <a:extLst>
                <a:ext uri="{FF2B5EF4-FFF2-40B4-BE49-F238E27FC236}">
                  <a16:creationId xmlns:a16="http://schemas.microsoft.com/office/drawing/2014/main" id="{00DACB97-E5BF-4F3B-864A-2EE2B2FA9E5B}"/>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147;p59">
              <a:extLst>
                <a:ext uri="{FF2B5EF4-FFF2-40B4-BE49-F238E27FC236}">
                  <a16:creationId xmlns:a16="http://schemas.microsoft.com/office/drawing/2014/main" id="{590204C2-920A-4AA1-8320-26274ED2D979}"/>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48;p59">
              <a:extLst>
                <a:ext uri="{FF2B5EF4-FFF2-40B4-BE49-F238E27FC236}">
                  <a16:creationId xmlns:a16="http://schemas.microsoft.com/office/drawing/2014/main" id="{23AAE642-88EF-47D9-8AA5-289FFB85B5ED}"/>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49;p59">
              <a:extLst>
                <a:ext uri="{FF2B5EF4-FFF2-40B4-BE49-F238E27FC236}">
                  <a16:creationId xmlns:a16="http://schemas.microsoft.com/office/drawing/2014/main" id="{CF33EAB7-6983-4741-B403-C9F53337327C}"/>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50;p59">
              <a:extLst>
                <a:ext uri="{FF2B5EF4-FFF2-40B4-BE49-F238E27FC236}">
                  <a16:creationId xmlns:a16="http://schemas.microsoft.com/office/drawing/2014/main" id="{32322821-406A-45CB-AA57-735B3734852A}"/>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51;p59">
              <a:extLst>
                <a:ext uri="{FF2B5EF4-FFF2-40B4-BE49-F238E27FC236}">
                  <a16:creationId xmlns:a16="http://schemas.microsoft.com/office/drawing/2014/main" id="{7818E400-B190-440A-9507-33008756F8C4}"/>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52;p59">
              <a:extLst>
                <a:ext uri="{FF2B5EF4-FFF2-40B4-BE49-F238E27FC236}">
                  <a16:creationId xmlns:a16="http://schemas.microsoft.com/office/drawing/2014/main" id="{14FC1E93-5DF5-40D8-A6BB-33B31DA82562}"/>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53;p59">
              <a:extLst>
                <a:ext uri="{FF2B5EF4-FFF2-40B4-BE49-F238E27FC236}">
                  <a16:creationId xmlns:a16="http://schemas.microsoft.com/office/drawing/2014/main" id="{0B61FEA5-66B2-4C85-AB79-593D02DF50D8}"/>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54;p59">
              <a:extLst>
                <a:ext uri="{FF2B5EF4-FFF2-40B4-BE49-F238E27FC236}">
                  <a16:creationId xmlns:a16="http://schemas.microsoft.com/office/drawing/2014/main" id="{3CFB41BB-73BB-4E82-81E5-A15F6214EFDE}"/>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55;p59">
              <a:extLst>
                <a:ext uri="{FF2B5EF4-FFF2-40B4-BE49-F238E27FC236}">
                  <a16:creationId xmlns:a16="http://schemas.microsoft.com/office/drawing/2014/main" id="{37FAC725-789A-48EC-8761-E6D069B2EFD6}"/>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56;p59">
              <a:extLst>
                <a:ext uri="{FF2B5EF4-FFF2-40B4-BE49-F238E27FC236}">
                  <a16:creationId xmlns:a16="http://schemas.microsoft.com/office/drawing/2014/main" id="{C322C065-2275-4D39-B9E3-77C03D8ED2FA}"/>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57;p59">
              <a:extLst>
                <a:ext uri="{FF2B5EF4-FFF2-40B4-BE49-F238E27FC236}">
                  <a16:creationId xmlns:a16="http://schemas.microsoft.com/office/drawing/2014/main" id="{795C6255-2856-4A60-9562-EF1871199213}"/>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158;p59">
              <a:extLst>
                <a:ext uri="{FF2B5EF4-FFF2-40B4-BE49-F238E27FC236}">
                  <a16:creationId xmlns:a16="http://schemas.microsoft.com/office/drawing/2014/main" id="{4A677523-405D-42EC-B8FC-07CA849E8614}"/>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159;p59">
              <a:extLst>
                <a:ext uri="{FF2B5EF4-FFF2-40B4-BE49-F238E27FC236}">
                  <a16:creationId xmlns:a16="http://schemas.microsoft.com/office/drawing/2014/main" id="{BB1FB57E-107E-407F-8EE4-37115FC01424}"/>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60;p59">
              <a:extLst>
                <a:ext uri="{FF2B5EF4-FFF2-40B4-BE49-F238E27FC236}">
                  <a16:creationId xmlns:a16="http://schemas.microsoft.com/office/drawing/2014/main" id="{0A71628A-6B3C-4F2C-A6F1-AB454FDB9EB3}"/>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161;p59">
              <a:extLst>
                <a:ext uri="{FF2B5EF4-FFF2-40B4-BE49-F238E27FC236}">
                  <a16:creationId xmlns:a16="http://schemas.microsoft.com/office/drawing/2014/main" id="{066B35BD-DE6D-46F7-8B3F-C998674593BF}"/>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62;p59">
              <a:extLst>
                <a:ext uri="{FF2B5EF4-FFF2-40B4-BE49-F238E27FC236}">
                  <a16:creationId xmlns:a16="http://schemas.microsoft.com/office/drawing/2014/main" id="{CF71D14E-ABFD-460B-A562-683029C13F6A}"/>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63;p59">
              <a:extLst>
                <a:ext uri="{FF2B5EF4-FFF2-40B4-BE49-F238E27FC236}">
                  <a16:creationId xmlns:a16="http://schemas.microsoft.com/office/drawing/2014/main" id="{B2F61BF2-4060-43AC-9F40-854D86E952D1}"/>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64;p59">
              <a:extLst>
                <a:ext uri="{FF2B5EF4-FFF2-40B4-BE49-F238E27FC236}">
                  <a16:creationId xmlns:a16="http://schemas.microsoft.com/office/drawing/2014/main" id="{C4A81FE3-BD40-4A8F-B805-99F82C3777C0}"/>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65;p59">
              <a:extLst>
                <a:ext uri="{FF2B5EF4-FFF2-40B4-BE49-F238E27FC236}">
                  <a16:creationId xmlns:a16="http://schemas.microsoft.com/office/drawing/2014/main" id="{D294371A-95AA-40DE-8A57-45C57F884978}"/>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66;p59">
              <a:extLst>
                <a:ext uri="{FF2B5EF4-FFF2-40B4-BE49-F238E27FC236}">
                  <a16:creationId xmlns:a16="http://schemas.microsoft.com/office/drawing/2014/main" id="{9657D35A-856D-4397-BECB-D10BEB5A710B}"/>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67;p59">
              <a:extLst>
                <a:ext uri="{FF2B5EF4-FFF2-40B4-BE49-F238E27FC236}">
                  <a16:creationId xmlns:a16="http://schemas.microsoft.com/office/drawing/2014/main" id="{92DF90BC-E475-49F9-AE4B-AF53DCD29044}"/>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68;p59">
              <a:extLst>
                <a:ext uri="{FF2B5EF4-FFF2-40B4-BE49-F238E27FC236}">
                  <a16:creationId xmlns:a16="http://schemas.microsoft.com/office/drawing/2014/main" id="{93BF6D83-25B6-492A-81D1-2B1C7903B9DE}"/>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169;p59">
              <a:extLst>
                <a:ext uri="{FF2B5EF4-FFF2-40B4-BE49-F238E27FC236}">
                  <a16:creationId xmlns:a16="http://schemas.microsoft.com/office/drawing/2014/main" id="{B5F5D7B2-FD93-4DAB-9835-2979CA4AC7CD}"/>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70;p59">
              <a:extLst>
                <a:ext uri="{FF2B5EF4-FFF2-40B4-BE49-F238E27FC236}">
                  <a16:creationId xmlns:a16="http://schemas.microsoft.com/office/drawing/2014/main" id="{8B90FE9C-45F7-4F0D-8AF4-0DF56FA06DCF}"/>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71;p59">
              <a:extLst>
                <a:ext uri="{FF2B5EF4-FFF2-40B4-BE49-F238E27FC236}">
                  <a16:creationId xmlns:a16="http://schemas.microsoft.com/office/drawing/2014/main" id="{EEF1BC4A-55E3-4711-8D52-8181D53DCEC7}"/>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72;p59">
              <a:extLst>
                <a:ext uri="{FF2B5EF4-FFF2-40B4-BE49-F238E27FC236}">
                  <a16:creationId xmlns:a16="http://schemas.microsoft.com/office/drawing/2014/main" id="{88E0148B-AF39-4CEB-8B1F-A4FE670D31C5}"/>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73;p59">
              <a:extLst>
                <a:ext uri="{FF2B5EF4-FFF2-40B4-BE49-F238E27FC236}">
                  <a16:creationId xmlns:a16="http://schemas.microsoft.com/office/drawing/2014/main" id="{18BB5B18-441A-467B-B345-4D9C05EE6EBA}"/>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74;p59">
              <a:extLst>
                <a:ext uri="{FF2B5EF4-FFF2-40B4-BE49-F238E27FC236}">
                  <a16:creationId xmlns:a16="http://schemas.microsoft.com/office/drawing/2014/main" id="{037B36C6-2059-4A05-AA8D-2D1BAC59CE67}"/>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75;p59">
              <a:extLst>
                <a:ext uri="{FF2B5EF4-FFF2-40B4-BE49-F238E27FC236}">
                  <a16:creationId xmlns:a16="http://schemas.microsoft.com/office/drawing/2014/main" id="{2532995E-7E66-4ABD-8D17-3D0775FE26AA}"/>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76;p59">
              <a:extLst>
                <a:ext uri="{FF2B5EF4-FFF2-40B4-BE49-F238E27FC236}">
                  <a16:creationId xmlns:a16="http://schemas.microsoft.com/office/drawing/2014/main" id="{812878EE-C40C-4A30-8BCB-EF43BD0EDD90}"/>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77;p59">
              <a:extLst>
                <a:ext uri="{FF2B5EF4-FFF2-40B4-BE49-F238E27FC236}">
                  <a16:creationId xmlns:a16="http://schemas.microsoft.com/office/drawing/2014/main" id="{C3CE4DC6-7A33-4136-9831-26781737BEDA}"/>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78;p59">
              <a:extLst>
                <a:ext uri="{FF2B5EF4-FFF2-40B4-BE49-F238E27FC236}">
                  <a16:creationId xmlns:a16="http://schemas.microsoft.com/office/drawing/2014/main" id="{4EA3299B-9902-47D2-BFB6-502E730F158E}"/>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79;p59">
              <a:extLst>
                <a:ext uri="{FF2B5EF4-FFF2-40B4-BE49-F238E27FC236}">
                  <a16:creationId xmlns:a16="http://schemas.microsoft.com/office/drawing/2014/main" id="{5B3E29BB-3F64-4DB4-8CA6-485C7B41261D}"/>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80;p59">
              <a:extLst>
                <a:ext uri="{FF2B5EF4-FFF2-40B4-BE49-F238E27FC236}">
                  <a16:creationId xmlns:a16="http://schemas.microsoft.com/office/drawing/2014/main" id="{187EC5F9-DFF2-45C7-89E8-B244C27CDC38}"/>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81;p59">
              <a:extLst>
                <a:ext uri="{FF2B5EF4-FFF2-40B4-BE49-F238E27FC236}">
                  <a16:creationId xmlns:a16="http://schemas.microsoft.com/office/drawing/2014/main" id="{9E8E758D-D10F-4C76-A331-B33B25411BB0}"/>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82;p59">
              <a:extLst>
                <a:ext uri="{FF2B5EF4-FFF2-40B4-BE49-F238E27FC236}">
                  <a16:creationId xmlns:a16="http://schemas.microsoft.com/office/drawing/2014/main" id="{228144CF-69D6-4A82-8C0B-8B912B9A15B8}"/>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83;p59">
              <a:extLst>
                <a:ext uri="{FF2B5EF4-FFF2-40B4-BE49-F238E27FC236}">
                  <a16:creationId xmlns:a16="http://schemas.microsoft.com/office/drawing/2014/main" id="{401E986A-0202-4D5A-91C5-6710FC871E55}"/>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84;p59">
              <a:extLst>
                <a:ext uri="{FF2B5EF4-FFF2-40B4-BE49-F238E27FC236}">
                  <a16:creationId xmlns:a16="http://schemas.microsoft.com/office/drawing/2014/main" id="{3A0BE57A-4660-445B-95A4-8AFD9C419F97}"/>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85;p59">
              <a:extLst>
                <a:ext uri="{FF2B5EF4-FFF2-40B4-BE49-F238E27FC236}">
                  <a16:creationId xmlns:a16="http://schemas.microsoft.com/office/drawing/2014/main" id="{BF5AF2FC-55D5-4E75-96FF-45011F1140AB}"/>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86;p59">
              <a:extLst>
                <a:ext uri="{FF2B5EF4-FFF2-40B4-BE49-F238E27FC236}">
                  <a16:creationId xmlns:a16="http://schemas.microsoft.com/office/drawing/2014/main" id="{331B6979-19C0-42F0-BB11-E96C507C4C17}"/>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87;p59">
              <a:extLst>
                <a:ext uri="{FF2B5EF4-FFF2-40B4-BE49-F238E27FC236}">
                  <a16:creationId xmlns:a16="http://schemas.microsoft.com/office/drawing/2014/main" id="{B8E6BAA5-5C09-4637-A13F-520AEEA9770F}"/>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88;p59">
              <a:extLst>
                <a:ext uri="{FF2B5EF4-FFF2-40B4-BE49-F238E27FC236}">
                  <a16:creationId xmlns:a16="http://schemas.microsoft.com/office/drawing/2014/main" id="{211439DD-CA9C-44D1-B1F1-A2EBFD4B1BEB}"/>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89;p59">
              <a:extLst>
                <a:ext uri="{FF2B5EF4-FFF2-40B4-BE49-F238E27FC236}">
                  <a16:creationId xmlns:a16="http://schemas.microsoft.com/office/drawing/2014/main" id="{2ACEF3D5-78BE-4418-9855-B2BDB9D2C2DA}"/>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90;p59">
              <a:extLst>
                <a:ext uri="{FF2B5EF4-FFF2-40B4-BE49-F238E27FC236}">
                  <a16:creationId xmlns:a16="http://schemas.microsoft.com/office/drawing/2014/main" id="{9D726D25-A569-4192-A258-228C3938583A}"/>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91;p59">
              <a:extLst>
                <a:ext uri="{FF2B5EF4-FFF2-40B4-BE49-F238E27FC236}">
                  <a16:creationId xmlns:a16="http://schemas.microsoft.com/office/drawing/2014/main" id="{237C4B4A-4F01-42DD-9F55-2D2F6E056EA9}"/>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192;p59">
              <a:extLst>
                <a:ext uri="{FF2B5EF4-FFF2-40B4-BE49-F238E27FC236}">
                  <a16:creationId xmlns:a16="http://schemas.microsoft.com/office/drawing/2014/main" id="{40851CBE-4703-4F6D-8DF0-EE32B1912245}"/>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193;p59">
              <a:extLst>
                <a:ext uri="{FF2B5EF4-FFF2-40B4-BE49-F238E27FC236}">
                  <a16:creationId xmlns:a16="http://schemas.microsoft.com/office/drawing/2014/main" id="{34F34334-5A49-4BA2-A6D0-43BD5B709021}"/>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194;p59">
              <a:extLst>
                <a:ext uri="{FF2B5EF4-FFF2-40B4-BE49-F238E27FC236}">
                  <a16:creationId xmlns:a16="http://schemas.microsoft.com/office/drawing/2014/main" id="{192FB907-0A9C-4389-A2C4-3D335C32BA4E}"/>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195;p59">
              <a:extLst>
                <a:ext uri="{FF2B5EF4-FFF2-40B4-BE49-F238E27FC236}">
                  <a16:creationId xmlns:a16="http://schemas.microsoft.com/office/drawing/2014/main" id="{AC1EFD93-730F-4CF0-B763-3A050FDFF708}"/>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196;p59">
              <a:extLst>
                <a:ext uri="{FF2B5EF4-FFF2-40B4-BE49-F238E27FC236}">
                  <a16:creationId xmlns:a16="http://schemas.microsoft.com/office/drawing/2014/main" id="{08949FE9-D76A-4929-9B4A-5C65FE0D2D5F}"/>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197;p59">
              <a:extLst>
                <a:ext uri="{FF2B5EF4-FFF2-40B4-BE49-F238E27FC236}">
                  <a16:creationId xmlns:a16="http://schemas.microsoft.com/office/drawing/2014/main" id="{78277E25-0E37-442D-B95D-49D5A4BD723D}"/>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198;p59">
              <a:extLst>
                <a:ext uri="{FF2B5EF4-FFF2-40B4-BE49-F238E27FC236}">
                  <a16:creationId xmlns:a16="http://schemas.microsoft.com/office/drawing/2014/main" id="{DB6DF6F9-49F7-4B66-B003-565E89C36FD2}"/>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199;p59">
              <a:extLst>
                <a:ext uri="{FF2B5EF4-FFF2-40B4-BE49-F238E27FC236}">
                  <a16:creationId xmlns:a16="http://schemas.microsoft.com/office/drawing/2014/main" id="{5AB4714F-CA68-44EE-813F-E67E6B492BB6}"/>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200;p59">
              <a:extLst>
                <a:ext uri="{FF2B5EF4-FFF2-40B4-BE49-F238E27FC236}">
                  <a16:creationId xmlns:a16="http://schemas.microsoft.com/office/drawing/2014/main" id="{57C97767-FFA8-4618-9ADE-87870D195B86}"/>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201;p59">
              <a:extLst>
                <a:ext uri="{FF2B5EF4-FFF2-40B4-BE49-F238E27FC236}">
                  <a16:creationId xmlns:a16="http://schemas.microsoft.com/office/drawing/2014/main" id="{44067ECE-CC29-4932-BF80-7AD9D2DE9087}"/>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202;p59">
              <a:extLst>
                <a:ext uri="{FF2B5EF4-FFF2-40B4-BE49-F238E27FC236}">
                  <a16:creationId xmlns:a16="http://schemas.microsoft.com/office/drawing/2014/main" id="{650F0456-3333-4EFC-B244-EC023E4A1E89}"/>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203;p59">
              <a:extLst>
                <a:ext uri="{FF2B5EF4-FFF2-40B4-BE49-F238E27FC236}">
                  <a16:creationId xmlns:a16="http://schemas.microsoft.com/office/drawing/2014/main" id="{AFD0305F-DA67-4294-A341-DF9DC6C795AE}"/>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204;p59">
              <a:extLst>
                <a:ext uri="{FF2B5EF4-FFF2-40B4-BE49-F238E27FC236}">
                  <a16:creationId xmlns:a16="http://schemas.microsoft.com/office/drawing/2014/main" id="{A77D1796-29C4-443C-BFE7-0EE9925BB8A0}"/>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205;p59">
              <a:extLst>
                <a:ext uri="{FF2B5EF4-FFF2-40B4-BE49-F238E27FC236}">
                  <a16:creationId xmlns:a16="http://schemas.microsoft.com/office/drawing/2014/main" id="{3A173DFE-3149-4B48-BA14-300DA2D1F93B}"/>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480;p31">
            <a:extLst>
              <a:ext uri="{FF2B5EF4-FFF2-40B4-BE49-F238E27FC236}">
                <a16:creationId xmlns:a16="http://schemas.microsoft.com/office/drawing/2014/main" id="{DC0FF129-7192-1541-93D9-762568509ED7}"/>
              </a:ext>
            </a:extLst>
          </p:cNvPr>
          <p:cNvSpPr txBox="1">
            <a:spLocks/>
          </p:cNvSpPr>
          <p:nvPr/>
        </p:nvSpPr>
        <p:spPr>
          <a:xfrm>
            <a:off x="6559019" y="494892"/>
            <a:ext cx="2299357" cy="1173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9600">
                <a:solidFill>
                  <a:schemeClr val="accent2"/>
                </a:solidFill>
                <a:latin typeface="Merriweather" panose="00000500000000000000" pitchFamily="2" charset="0"/>
              </a:rPr>
              <a:t>0</a:t>
            </a:r>
            <a:r>
              <a:rPr lang="en-US" sz="9600">
                <a:solidFill>
                  <a:schemeClr val="accent2"/>
                </a:solidFill>
                <a:latin typeface="Merriweather" panose="00000500000000000000" pitchFamily="2" charset="0"/>
              </a:rPr>
              <a:t>5</a:t>
            </a:r>
            <a:endParaRPr lang="vi-VN" sz="9600" dirty="0">
              <a:solidFill>
                <a:schemeClr val="accent2"/>
              </a:solidFill>
              <a:latin typeface="Merriweather" panose="00000500000000000000" pitchFamily="2" charset="0"/>
            </a:endParaRPr>
          </a:p>
        </p:txBody>
      </p:sp>
    </p:spTree>
    <p:extLst>
      <p:ext uri="{BB962C8B-B14F-4D97-AF65-F5344CB8AC3E}">
        <p14:creationId xmlns:p14="http://schemas.microsoft.com/office/powerpoint/2010/main" val="1502830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ư tưởng Hồ Chí Minh về xây dựng con người mới">
            <a:hlinkClick r:id="" action="ppaction://media"/>
            <a:extLst>
              <a:ext uri="{FF2B5EF4-FFF2-40B4-BE49-F238E27FC236}">
                <a16:creationId xmlns:a16="http://schemas.microsoft.com/office/drawing/2014/main" id="{A3707D90-8F8E-44EC-B8DF-42D85F22F9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D65FFE9E-EA48-43BE-B351-7877F7BE11CF}"/>
              </a:ext>
            </a:extLst>
          </p:cNvPr>
          <p:cNvSpPr/>
          <p:nvPr/>
        </p:nvSpPr>
        <p:spPr>
          <a:xfrm>
            <a:off x="986971" y="1182914"/>
            <a:ext cx="6865258" cy="115388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r>
              <a:rPr lang="en-US" sz="1800" b="1">
                <a:solidFill>
                  <a:srgbClr val="0C1E1D"/>
                </a:solidFill>
                <a:latin typeface="Times New Roman" panose="02020603050405020304" pitchFamily="18" charset="0"/>
                <a:cs typeface="Times New Roman" panose="02020603050405020304" pitchFamily="18" charset="0"/>
              </a:rPr>
              <a:t>Câu 1: </a:t>
            </a:r>
            <a:r>
              <a:rPr lang="vi-VN" sz="1800" b="1" i="0">
                <a:solidFill>
                  <a:schemeClr val="tx1">
                    <a:lumMod val="50000"/>
                  </a:schemeClr>
                </a:solidFill>
                <a:effectLst/>
                <a:latin typeface="Times New Roman" panose="02020603050405020304" pitchFamily="18" charset="0"/>
                <a:cs typeface="Times New Roman" panose="02020603050405020304" pitchFamily="18" charset="0"/>
              </a:rPr>
              <a:t>Theo Hồ Chí Minh, chữ “người” nghĩa là gì?</a:t>
            </a:r>
            <a:br>
              <a:rPr lang="en-US" b="1">
                <a:solidFill>
                  <a:schemeClr val="tx1">
                    <a:lumMod val="50000"/>
                  </a:schemeClr>
                </a:solidFill>
                <a:latin typeface="Times New Roman" panose="02020603050405020304" pitchFamily="18" charset="0"/>
                <a:cs typeface="Times New Roman" panose="02020603050405020304" pitchFamily="18" charset="0"/>
              </a:rPr>
            </a:br>
            <a:endParaRPr lang="en-US" b="1">
              <a:solidFill>
                <a:schemeClr val="tx1">
                  <a:lumMod val="50000"/>
                </a:schemeClr>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81DD89EA-2903-4AD7-A60F-FA79CAEFB4A7}"/>
              </a:ext>
            </a:extLst>
          </p:cNvPr>
          <p:cNvSpPr/>
          <p:nvPr/>
        </p:nvSpPr>
        <p:spPr>
          <a:xfrm>
            <a:off x="986971" y="2651606"/>
            <a:ext cx="2714173" cy="5225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r>
              <a:rPr lang="en-US" sz="1600" b="1">
                <a:solidFill>
                  <a:srgbClr val="0C1E1D"/>
                </a:solidFill>
                <a:latin typeface="Times New Roman" panose="02020603050405020304" pitchFamily="18" charset="0"/>
                <a:cs typeface="Times New Roman" panose="02020603050405020304" pitchFamily="18" charset="0"/>
              </a:rPr>
              <a:t>A. </a:t>
            </a:r>
            <a:r>
              <a:rPr lang="en-US" b="1">
                <a:solidFill>
                  <a:schemeClr val="tx1">
                    <a:lumMod val="50000"/>
                  </a:schemeClr>
                </a:solidFill>
                <a:latin typeface="Times New Roman" panose="02020603050405020304" pitchFamily="18" charset="0"/>
                <a:cs typeface="Times New Roman" panose="02020603050405020304" pitchFamily="18" charset="0"/>
              </a:rPr>
              <a:t>Gia đình, anh em, họ hàng, bầu bạn.</a:t>
            </a:r>
          </a:p>
          <a:p>
            <a:pPr algn="ctr"/>
            <a:br>
              <a:rPr lang="en-US">
                <a:solidFill>
                  <a:srgbClr val="0C1E1D"/>
                </a:solidFill>
                <a:latin typeface="Times New Roman" panose="02020603050405020304" pitchFamily="18" charset="0"/>
                <a:cs typeface="Times New Roman" panose="02020603050405020304" pitchFamily="18" charset="0"/>
              </a:rPr>
            </a:br>
            <a:endParaRPr lang="en-US">
              <a:solidFill>
                <a:srgbClr val="0C1E1D"/>
              </a:solidFill>
              <a:latin typeface="Times New Roman" panose="02020603050405020304" pitchFamily="18" charset="0"/>
              <a:cs typeface="Times New Roman" panose="02020603050405020304" pitchFamily="18" charset="0"/>
            </a:endParaRPr>
          </a:p>
          <a:p>
            <a:pPr algn="ctr"/>
            <a:br>
              <a:rPr lang="en-US">
                <a:solidFill>
                  <a:schemeClr val="accent2">
                    <a:lumMod val="50000"/>
                  </a:schemeClr>
                </a:solidFill>
                <a:latin typeface="Times New Roman" panose="02020603050405020304" pitchFamily="18" charset="0"/>
                <a:cs typeface="Times New Roman" panose="02020603050405020304" pitchFamily="18" charset="0"/>
              </a:rPr>
            </a:br>
            <a:endParaRPr lang="en-US">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933584D9-1A90-4679-B7D3-50BCDE35124E}"/>
              </a:ext>
            </a:extLst>
          </p:cNvPr>
          <p:cNvSpPr/>
          <p:nvPr/>
        </p:nvSpPr>
        <p:spPr>
          <a:xfrm>
            <a:off x="986971" y="3799120"/>
            <a:ext cx="2714173" cy="5225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C1E1D"/>
                </a:solidFill>
                <a:latin typeface="Times New Roman" panose="02020603050405020304" pitchFamily="18" charset="0"/>
                <a:cs typeface="Times New Roman" panose="02020603050405020304" pitchFamily="18" charset="0"/>
              </a:rPr>
              <a:t>      C. </a:t>
            </a:r>
            <a:r>
              <a:rPr lang="vi-VN" b="1">
                <a:solidFill>
                  <a:schemeClr val="tx1">
                    <a:lumMod val="50000"/>
                  </a:schemeClr>
                </a:solidFill>
                <a:latin typeface="+mj-lt"/>
              </a:rPr>
              <a:t>Đồng bào cả nước.</a:t>
            </a:r>
          </a:p>
          <a:p>
            <a:pPr lvl="0" algn="ctr"/>
            <a:endParaRPr lang="en-US" sz="1600">
              <a:solidFill>
                <a:srgbClr val="0C1E1D"/>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6BC81AD3-C763-4EEF-BC19-F6EF51C08506}"/>
              </a:ext>
            </a:extLst>
          </p:cNvPr>
          <p:cNvSpPr/>
          <p:nvPr/>
        </p:nvSpPr>
        <p:spPr>
          <a:xfrm>
            <a:off x="4796971" y="2651606"/>
            <a:ext cx="2714173" cy="5225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solidFill>
                  <a:srgbClr val="0C1E1D"/>
                </a:solidFill>
                <a:latin typeface="Times New Roman" panose="02020603050405020304" pitchFamily="18" charset="0"/>
                <a:cs typeface="Times New Roman" panose="02020603050405020304" pitchFamily="18" charset="0"/>
              </a:rPr>
            </a:br>
            <a:endParaRPr lang="en-US">
              <a:solidFill>
                <a:srgbClr val="0C1E1D"/>
              </a:solidFill>
              <a:latin typeface="Times New Roman" panose="02020603050405020304" pitchFamily="18" charset="0"/>
              <a:cs typeface="Times New Roman" panose="02020603050405020304" pitchFamily="18" charset="0"/>
            </a:endParaRPr>
          </a:p>
          <a:p>
            <a:pPr algn="ctr"/>
            <a:r>
              <a:rPr lang="en-US">
                <a:solidFill>
                  <a:srgbClr val="0C1E1D"/>
                </a:solidFill>
                <a:latin typeface="Times New Roman" panose="02020603050405020304" pitchFamily="18" charset="0"/>
                <a:cs typeface="Times New Roman" panose="02020603050405020304" pitchFamily="18" charset="0"/>
              </a:rPr>
              <a:t> </a:t>
            </a:r>
            <a:r>
              <a:rPr lang="en-US" sz="1600" b="1">
                <a:solidFill>
                  <a:srgbClr val="0C1E1D"/>
                </a:solidFill>
                <a:latin typeface="Times New Roman" panose="02020603050405020304" pitchFamily="18" charset="0"/>
                <a:cs typeface="Times New Roman" panose="02020603050405020304" pitchFamily="18" charset="0"/>
              </a:rPr>
              <a:t>B. </a:t>
            </a:r>
            <a:r>
              <a:rPr lang="vi-VN" b="1">
                <a:solidFill>
                  <a:schemeClr val="tx1">
                    <a:lumMod val="50000"/>
                  </a:schemeClr>
                </a:solidFill>
                <a:latin typeface="+mj-lt"/>
              </a:rPr>
              <a:t>Loài người.</a:t>
            </a:r>
          </a:p>
          <a:p>
            <a:pPr algn="ctr"/>
            <a:endParaRPr lang="en-US" sz="1600" b="1">
              <a:solidFill>
                <a:srgbClr val="0C1E1D"/>
              </a:solidFill>
              <a:latin typeface="Times New Roman" panose="02020603050405020304" pitchFamily="18" charset="0"/>
              <a:cs typeface="Times New Roman" panose="02020603050405020304" pitchFamily="18" charset="0"/>
            </a:endParaRPr>
          </a:p>
          <a:p>
            <a:pPr algn="ctr"/>
            <a:br>
              <a:rPr lang="en-US">
                <a:solidFill>
                  <a:schemeClr val="accent2">
                    <a:lumMod val="50000"/>
                  </a:schemeClr>
                </a:solidFill>
                <a:latin typeface="Times New Roman" panose="02020603050405020304" pitchFamily="18" charset="0"/>
                <a:cs typeface="Times New Roman" panose="02020603050405020304" pitchFamily="18" charset="0"/>
              </a:rPr>
            </a:br>
            <a:endParaRPr lang="en-US">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AE4BF569-532A-472B-8BE3-E43C4743D6F1}"/>
              </a:ext>
            </a:extLst>
          </p:cNvPr>
          <p:cNvSpPr/>
          <p:nvPr/>
        </p:nvSpPr>
        <p:spPr>
          <a:xfrm>
            <a:off x="4796970" y="3699328"/>
            <a:ext cx="2714173" cy="5225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C1E1D"/>
                </a:solidFill>
                <a:latin typeface="Times New Roman" panose="02020603050405020304" pitchFamily="18" charset="0"/>
                <a:cs typeface="Times New Roman" panose="02020603050405020304" pitchFamily="18" charset="0"/>
              </a:rPr>
              <a:t>         D. </a:t>
            </a:r>
            <a:r>
              <a:rPr lang="en-US" i="1">
                <a:solidFill>
                  <a:schemeClr val="tx1">
                    <a:lumMod val="50000"/>
                  </a:schemeClr>
                </a:solidFill>
                <a:latin typeface="Times New Roman" panose="02020603050405020304" pitchFamily="18" charset="0"/>
                <a:cs typeface="Times New Roman" panose="02020603050405020304" pitchFamily="18" charset="0"/>
              </a:rPr>
              <a:t>Cả a, b, c.</a:t>
            </a:r>
            <a:endParaRPr lang="en-US">
              <a:solidFill>
                <a:schemeClr val="tx1">
                  <a:lumMod val="50000"/>
                </a:schemeClr>
              </a:solidFill>
              <a:latin typeface="Times New Roman" panose="02020603050405020304" pitchFamily="18" charset="0"/>
              <a:cs typeface="Times New Roman" panose="02020603050405020304" pitchFamily="18" charset="0"/>
            </a:endParaRPr>
          </a:p>
          <a:p>
            <a:pPr lvl="0" algn="ctr"/>
            <a:endParaRPr lang="en-US" sz="1600" b="1">
              <a:solidFill>
                <a:srgbClr val="0C1E1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6379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
                                        </p:tgtEl>
                                        <p:attrNameLst>
                                          <p:attrName>fillcolor</p:attrName>
                                        </p:attrNameLst>
                                      </p:cBhvr>
                                      <p:to>
                                        <a:srgbClr val="FF0000"/>
                                      </p:to>
                                    </p:animClr>
                                    <p:set>
                                      <p:cBhvr>
                                        <p:cTn id="7" dur="500" fill="hold"/>
                                        <p:tgtEl>
                                          <p:spTgt spid="12"/>
                                        </p:tgtEl>
                                        <p:attrNameLst>
                                          <p:attrName>fill.type</p:attrName>
                                        </p:attrNameLst>
                                      </p:cBhvr>
                                      <p:to>
                                        <p:strVal val="solid"/>
                                      </p:to>
                                    </p:set>
                                    <p:set>
                                      <p:cBhvr>
                                        <p:cTn id="8" dur="500" fill="hold"/>
                                        <p:tgtEl>
                                          <p:spTgt spid="12"/>
                                        </p:tgtEl>
                                        <p:attrNameLst>
                                          <p:attrName>fill.on</p:attrName>
                                        </p:attrNameLst>
                                      </p:cBhvr>
                                      <p:to>
                                        <p:strVal val="true"/>
                                      </p:to>
                                    </p:set>
                                  </p:childTnLst>
                                </p:cTn>
                              </p:par>
                            </p:childTnLst>
                          </p:cTn>
                        </p:par>
                      </p:childTnLst>
                    </p:cTn>
                  </p:par>
                </p:childTnLst>
              </p:cTn>
              <p:nextCondLst>
                <p:cond evt="onClick" delay="0">
                  <p:tgtEl>
                    <p:spTgt spid="12"/>
                  </p:tgtEl>
                </p:cond>
              </p:nextCondLst>
            </p:seq>
            <p:seq concurrent="1" nextAc="seek">
              <p:cTn id="9" restart="whenNotActive" fill="hold" evtFilter="cancelBubble" nodeType="interactiveSeq">
                <p:stCondLst>
                  <p:cond evt="onClick" delay="0">
                    <p:tgtEl>
                      <p:spTgt spid="14"/>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500" fill="hold"/>
                                        <p:tgtEl>
                                          <p:spTgt spid="14"/>
                                        </p:tgtEl>
                                        <p:attrNameLst>
                                          <p:attrName>fillcolor</p:attrName>
                                        </p:attrNameLst>
                                      </p:cBhvr>
                                      <p:to>
                                        <a:srgbClr val="FF0000"/>
                                      </p:to>
                                    </p:animClr>
                                    <p:set>
                                      <p:cBhvr>
                                        <p:cTn id="14" dur="500" fill="hold"/>
                                        <p:tgtEl>
                                          <p:spTgt spid="14"/>
                                        </p:tgtEl>
                                        <p:attrNameLst>
                                          <p:attrName>fill.type</p:attrName>
                                        </p:attrNameLst>
                                      </p:cBhvr>
                                      <p:to>
                                        <p:strVal val="solid"/>
                                      </p:to>
                                    </p:set>
                                    <p:set>
                                      <p:cBhvr>
                                        <p:cTn id="15" dur="500" fill="hold"/>
                                        <p:tgtEl>
                                          <p:spTgt spid="14"/>
                                        </p:tgtEl>
                                        <p:attrNameLst>
                                          <p:attrName>fill.on</p:attrName>
                                        </p:attrNameLst>
                                      </p:cBhvr>
                                      <p:to>
                                        <p:strVal val="true"/>
                                      </p:to>
                                    </p:set>
                                  </p:childTnLst>
                                </p:cTn>
                              </p:par>
                            </p:childTnLst>
                          </p:cTn>
                        </p:par>
                      </p:childTnLst>
                    </p:cTn>
                  </p:par>
                </p:childTnLst>
              </p:cTn>
              <p:nextCondLst>
                <p:cond evt="onClick" delay="0">
                  <p:tgtEl>
                    <p:spTgt spid="14"/>
                  </p:tgtEl>
                </p:cond>
              </p:nextCondLst>
            </p:seq>
            <p:seq concurrent="1" nextAc="seek">
              <p:cTn id="16" restart="whenNotActive" fill="hold" evtFilter="cancelBubble" nodeType="interactiveSeq">
                <p:stCondLst>
                  <p:cond evt="onClick" delay="0">
                    <p:tgtEl>
                      <p:spTgt spid="13"/>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13"/>
                                        </p:tgtEl>
                                        <p:attrNameLst>
                                          <p:attrName>fillcolor</p:attrName>
                                        </p:attrNameLst>
                                      </p:cBhvr>
                                      <p:to>
                                        <a:srgbClr val="FF0000"/>
                                      </p:to>
                                    </p:animClr>
                                    <p:set>
                                      <p:cBhvr>
                                        <p:cTn id="21" dur="500" fill="hold"/>
                                        <p:tgtEl>
                                          <p:spTgt spid="13"/>
                                        </p:tgtEl>
                                        <p:attrNameLst>
                                          <p:attrName>fill.type</p:attrName>
                                        </p:attrNameLst>
                                      </p:cBhvr>
                                      <p:to>
                                        <p:strVal val="solid"/>
                                      </p:to>
                                    </p:set>
                                    <p:set>
                                      <p:cBhvr>
                                        <p:cTn id="22" dur="500" fill="hold"/>
                                        <p:tgtEl>
                                          <p:spTgt spid="13"/>
                                        </p:tgtEl>
                                        <p:attrNameLst>
                                          <p:attrName>fill.on</p:attrName>
                                        </p:attrNameLst>
                                      </p:cBhvr>
                                      <p:to>
                                        <p:strVal val="true"/>
                                      </p:to>
                                    </p:set>
                                  </p:childTnLst>
                                </p:cTn>
                              </p:par>
                            </p:childTnLst>
                          </p:cTn>
                        </p:par>
                      </p:childTnLst>
                    </p:cTn>
                  </p:par>
                </p:childTnLst>
              </p:cTn>
              <p:nextCondLst>
                <p:cond evt="onClick" delay="0">
                  <p:tgtEl>
                    <p:spTgt spid="13"/>
                  </p:tgtEl>
                </p:cond>
              </p:nextCondLst>
            </p:seq>
            <p:seq concurrent="1" nextAc="seek">
              <p:cTn id="23" restart="whenNotActive" fill="hold" evtFilter="cancelBubble" nodeType="interactiveSeq">
                <p:stCondLst>
                  <p:cond evt="onClick" delay="0">
                    <p:tgtEl>
                      <p:spTgt spid="15"/>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nodeType="clickEffect">
                                  <p:stCondLst>
                                    <p:cond delay="0"/>
                                  </p:stCondLst>
                                  <p:childTnLst>
                                    <p:animClr clrSpc="rgb" dir="cw">
                                      <p:cBhvr>
                                        <p:cTn id="27" dur="500" fill="hold"/>
                                        <p:tgtEl>
                                          <p:spTgt spid="15"/>
                                        </p:tgtEl>
                                        <p:attrNameLst>
                                          <p:attrName>fillcolor</p:attrName>
                                        </p:attrNameLst>
                                      </p:cBhvr>
                                      <p:to>
                                        <a:srgbClr val="92D050"/>
                                      </p:to>
                                    </p:animClr>
                                    <p:set>
                                      <p:cBhvr>
                                        <p:cTn id="28" dur="500" fill="hold"/>
                                        <p:tgtEl>
                                          <p:spTgt spid="15"/>
                                        </p:tgtEl>
                                        <p:attrNameLst>
                                          <p:attrName>fill.type</p:attrName>
                                        </p:attrNameLst>
                                      </p:cBhvr>
                                      <p:to>
                                        <p:strVal val="solid"/>
                                      </p:to>
                                    </p:set>
                                    <p:set>
                                      <p:cBhvr>
                                        <p:cTn id="29" dur="500" fill="hold"/>
                                        <p:tgtEl>
                                          <p:spTgt spid="15"/>
                                        </p:tgtEl>
                                        <p:attrNameLst>
                                          <p:attrName>fill.on</p:attrName>
                                        </p:attrNameLst>
                                      </p:cBhvr>
                                      <p:to>
                                        <p:strVal val="true"/>
                                      </p:to>
                                    </p:set>
                                  </p:childTnLst>
                                </p:cTn>
                              </p:par>
                            </p:childTnLst>
                          </p:cTn>
                        </p:par>
                      </p:childTnLst>
                    </p:cTn>
                  </p:par>
                </p:childTnLst>
              </p:cTn>
              <p:nextCondLst>
                <p:cond evt="onClick" delay="0">
                  <p:tgtEl>
                    <p:spTgt spid="1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bg2"/>
                </a:solidFill>
              </a:rPr>
              <a:t>Nhóm 8 gồm các thành viên sau</a:t>
            </a:r>
            <a:endParaRPr dirty="0">
              <a:solidFill>
                <a:schemeClr val="bg2"/>
              </a:solidFill>
            </a:endParaRPr>
          </a:p>
        </p:txBody>
      </p:sp>
      <p:sp>
        <p:nvSpPr>
          <p:cNvPr id="317" name="Google Shape;317;p29"/>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1A3F61"/>
              </a:buClr>
              <a:buSzPts val="1100"/>
              <a:buFont typeface="Arial"/>
              <a:buNone/>
            </a:pPr>
            <a:r>
              <a:rPr lang="en-US" sz="2400" dirty="0">
                <a:solidFill>
                  <a:schemeClr val="accent2">
                    <a:lumMod val="75000"/>
                  </a:schemeClr>
                </a:solidFill>
              </a:rPr>
              <a:t>1. Vũ Bình Minh (</a:t>
            </a:r>
            <a:r>
              <a:rPr lang="en-US" sz="2400" dirty="0" err="1">
                <a:solidFill>
                  <a:schemeClr val="accent2">
                    <a:lumMod val="75000"/>
                  </a:schemeClr>
                </a:solidFill>
              </a:rPr>
              <a:t>nhóm</a:t>
            </a:r>
            <a:r>
              <a:rPr lang="en-US" sz="2400" dirty="0">
                <a:solidFill>
                  <a:schemeClr val="accent2">
                    <a:lumMod val="75000"/>
                  </a:schemeClr>
                </a:solidFill>
              </a:rPr>
              <a:t> </a:t>
            </a:r>
            <a:r>
              <a:rPr lang="en-US" sz="2400" dirty="0" err="1">
                <a:solidFill>
                  <a:schemeClr val="accent2">
                    <a:lumMod val="75000"/>
                  </a:schemeClr>
                </a:solidFill>
              </a:rPr>
              <a:t>trưởng</a:t>
            </a:r>
            <a:r>
              <a:rPr lang="en-US" sz="2400" dirty="0">
                <a:solidFill>
                  <a:schemeClr val="accent2">
                    <a:lumMod val="75000"/>
                  </a:schemeClr>
                </a:solidFill>
              </a:rPr>
              <a:t>)</a:t>
            </a:r>
          </a:p>
          <a:p>
            <a:pPr marL="0" lvl="0" indent="0" algn="ctr" rtl="0">
              <a:spcBef>
                <a:spcPts val="0"/>
              </a:spcBef>
              <a:spcAft>
                <a:spcPts val="0"/>
              </a:spcAft>
              <a:buClr>
                <a:srgbClr val="1A3F61"/>
              </a:buClr>
              <a:buSzPts val="1100"/>
              <a:buFont typeface="Arial"/>
              <a:buNone/>
            </a:pPr>
            <a:r>
              <a:rPr lang="en-US" sz="2400" dirty="0">
                <a:solidFill>
                  <a:schemeClr val="accent2">
                    <a:lumMod val="75000"/>
                  </a:schemeClr>
                </a:solidFill>
              </a:rPr>
              <a:t>2. </a:t>
            </a:r>
            <a:r>
              <a:rPr lang="en-US" sz="2400" dirty="0" err="1">
                <a:solidFill>
                  <a:schemeClr val="accent2">
                    <a:lumMod val="75000"/>
                  </a:schemeClr>
                </a:solidFill>
              </a:rPr>
              <a:t>Hoàng</a:t>
            </a:r>
            <a:r>
              <a:rPr lang="en-US" sz="2400" dirty="0">
                <a:solidFill>
                  <a:schemeClr val="accent2">
                    <a:lumMod val="75000"/>
                  </a:schemeClr>
                </a:solidFill>
              </a:rPr>
              <a:t> </a:t>
            </a:r>
            <a:r>
              <a:rPr lang="en-US" sz="2400" dirty="0" err="1">
                <a:solidFill>
                  <a:schemeClr val="accent2">
                    <a:lumMod val="75000"/>
                  </a:schemeClr>
                </a:solidFill>
              </a:rPr>
              <a:t>Văn</a:t>
            </a:r>
            <a:r>
              <a:rPr lang="en-US" sz="2400" dirty="0">
                <a:solidFill>
                  <a:schemeClr val="accent2">
                    <a:lumMod val="75000"/>
                  </a:schemeClr>
                </a:solidFill>
              </a:rPr>
              <a:t> </a:t>
            </a:r>
            <a:r>
              <a:rPr lang="en-US" sz="2400" dirty="0" err="1">
                <a:solidFill>
                  <a:schemeClr val="accent2">
                    <a:lumMod val="75000"/>
                  </a:schemeClr>
                </a:solidFill>
              </a:rPr>
              <a:t>Hà</a:t>
            </a:r>
            <a:r>
              <a:rPr lang="en-US" sz="2400" dirty="0">
                <a:solidFill>
                  <a:schemeClr val="accent2">
                    <a:lumMod val="75000"/>
                  </a:schemeClr>
                </a:solidFill>
              </a:rPr>
              <a:t>	</a:t>
            </a:r>
          </a:p>
          <a:p>
            <a:pPr marL="0" lvl="0" indent="0" algn="ctr" rtl="0">
              <a:spcBef>
                <a:spcPts val="0"/>
              </a:spcBef>
              <a:spcAft>
                <a:spcPts val="0"/>
              </a:spcAft>
              <a:buClr>
                <a:srgbClr val="1A3F61"/>
              </a:buClr>
              <a:buSzPts val="1100"/>
              <a:buFont typeface="Arial"/>
              <a:buNone/>
            </a:pPr>
            <a:r>
              <a:rPr lang="en-US" sz="2400" dirty="0">
                <a:solidFill>
                  <a:schemeClr val="accent2">
                    <a:lumMod val="75000"/>
                  </a:schemeClr>
                </a:solidFill>
              </a:rPr>
              <a:t>3. </a:t>
            </a:r>
            <a:r>
              <a:rPr lang="en-US" sz="2400" dirty="0" err="1">
                <a:solidFill>
                  <a:schemeClr val="accent2">
                    <a:lumMod val="75000"/>
                  </a:schemeClr>
                </a:solidFill>
              </a:rPr>
              <a:t>Nguyễn</a:t>
            </a:r>
            <a:r>
              <a:rPr lang="en-US" sz="2400" dirty="0">
                <a:solidFill>
                  <a:schemeClr val="accent2">
                    <a:lumMod val="75000"/>
                  </a:schemeClr>
                </a:solidFill>
              </a:rPr>
              <a:t> Linh </a:t>
            </a:r>
            <a:r>
              <a:rPr lang="en-US" sz="2400" dirty="0" err="1">
                <a:solidFill>
                  <a:schemeClr val="accent2">
                    <a:lumMod val="75000"/>
                  </a:schemeClr>
                </a:solidFill>
              </a:rPr>
              <a:t>Trường</a:t>
            </a:r>
            <a:endParaRPr lang="en-US" sz="2400" dirty="0">
              <a:solidFill>
                <a:schemeClr val="accent2">
                  <a:lumMod val="75000"/>
                </a:schemeClr>
              </a:solidFill>
            </a:endParaRPr>
          </a:p>
          <a:p>
            <a:pPr marL="0" lvl="0" indent="0" algn="ctr" rtl="0">
              <a:spcBef>
                <a:spcPts val="0"/>
              </a:spcBef>
              <a:spcAft>
                <a:spcPts val="0"/>
              </a:spcAft>
              <a:buClr>
                <a:srgbClr val="1A3F61"/>
              </a:buClr>
              <a:buSzPts val="1100"/>
              <a:buFont typeface="Arial"/>
              <a:buNone/>
            </a:pPr>
            <a:r>
              <a:rPr lang="en-US" sz="2400" dirty="0">
                <a:solidFill>
                  <a:schemeClr val="accent2">
                    <a:lumMod val="75000"/>
                  </a:schemeClr>
                </a:solidFill>
              </a:rPr>
              <a:t>4. </a:t>
            </a:r>
            <a:r>
              <a:rPr lang="en-US" sz="2400" dirty="0" err="1">
                <a:solidFill>
                  <a:schemeClr val="accent2">
                    <a:lumMod val="75000"/>
                  </a:schemeClr>
                </a:solidFill>
              </a:rPr>
              <a:t>Lại</a:t>
            </a:r>
            <a:r>
              <a:rPr lang="en-US" sz="2400" dirty="0">
                <a:solidFill>
                  <a:schemeClr val="accent2">
                    <a:lumMod val="75000"/>
                  </a:schemeClr>
                </a:solidFill>
              </a:rPr>
              <a:t> </a:t>
            </a:r>
            <a:r>
              <a:rPr lang="en-US" sz="2400" dirty="0" err="1">
                <a:solidFill>
                  <a:schemeClr val="accent2">
                    <a:lumMod val="75000"/>
                  </a:schemeClr>
                </a:solidFill>
              </a:rPr>
              <a:t>Hồng</a:t>
            </a:r>
            <a:r>
              <a:rPr lang="en-US" sz="2400" dirty="0">
                <a:solidFill>
                  <a:schemeClr val="accent2">
                    <a:lumMod val="75000"/>
                  </a:schemeClr>
                </a:solidFill>
              </a:rPr>
              <a:t> Nhung</a:t>
            </a:r>
          </a:p>
          <a:p>
            <a:pPr marL="0" lvl="0" indent="0" algn="ctr" rtl="0">
              <a:spcBef>
                <a:spcPts val="0"/>
              </a:spcBef>
              <a:spcAft>
                <a:spcPts val="0"/>
              </a:spcAft>
              <a:buClr>
                <a:srgbClr val="1A3F61"/>
              </a:buClr>
              <a:buSzPts val="1100"/>
              <a:buFont typeface="Arial"/>
              <a:buNone/>
            </a:pPr>
            <a:r>
              <a:rPr lang="en-US" sz="2400" dirty="0">
                <a:solidFill>
                  <a:schemeClr val="accent2">
                    <a:lumMod val="75000"/>
                  </a:schemeClr>
                </a:solidFill>
              </a:rPr>
              <a:t>5. </a:t>
            </a:r>
            <a:r>
              <a:rPr lang="en-US" sz="2400" dirty="0" err="1">
                <a:solidFill>
                  <a:schemeClr val="accent2">
                    <a:lumMod val="75000"/>
                  </a:schemeClr>
                </a:solidFill>
              </a:rPr>
              <a:t>Trần</a:t>
            </a:r>
            <a:r>
              <a:rPr lang="en-US" sz="2400" dirty="0">
                <a:solidFill>
                  <a:schemeClr val="accent2">
                    <a:lumMod val="75000"/>
                  </a:schemeClr>
                </a:solidFill>
              </a:rPr>
              <a:t> Minh </a:t>
            </a:r>
            <a:r>
              <a:rPr lang="en-US" sz="2400" dirty="0" err="1">
                <a:solidFill>
                  <a:schemeClr val="accent2">
                    <a:lumMod val="75000"/>
                  </a:schemeClr>
                </a:solidFill>
              </a:rPr>
              <a:t>Hiếu</a:t>
            </a:r>
            <a:endParaRPr lang="en-US" sz="2400" dirty="0">
              <a:solidFill>
                <a:schemeClr val="accent2">
                  <a:lumMod val="75000"/>
                </a:schemeClr>
              </a:solidFill>
            </a:endParaRPr>
          </a:p>
          <a:p>
            <a:pPr marL="0" lvl="0" indent="0" algn="ctr" rtl="0">
              <a:spcBef>
                <a:spcPts val="0"/>
              </a:spcBef>
              <a:spcAft>
                <a:spcPts val="0"/>
              </a:spcAft>
              <a:buClr>
                <a:srgbClr val="1A3F61"/>
              </a:buClr>
              <a:buSzPts val="1100"/>
              <a:buFont typeface="Arial"/>
              <a:buNone/>
            </a:pPr>
            <a:r>
              <a:rPr lang="en-US" sz="2400" dirty="0">
                <a:solidFill>
                  <a:schemeClr val="accent2">
                    <a:lumMod val="75000"/>
                  </a:schemeClr>
                </a:solidFill>
              </a:rPr>
              <a:t>6. </a:t>
            </a:r>
            <a:r>
              <a:rPr lang="en-US" sz="2400" dirty="0" err="1">
                <a:solidFill>
                  <a:schemeClr val="accent2">
                    <a:lumMod val="75000"/>
                  </a:schemeClr>
                </a:solidFill>
              </a:rPr>
              <a:t>Bùi</a:t>
            </a:r>
            <a:r>
              <a:rPr lang="en-US" sz="2400" dirty="0">
                <a:solidFill>
                  <a:schemeClr val="accent2">
                    <a:lumMod val="75000"/>
                  </a:schemeClr>
                </a:solidFill>
              </a:rPr>
              <a:t> </a:t>
            </a:r>
            <a:r>
              <a:rPr lang="en-US" sz="2400" dirty="0" err="1">
                <a:solidFill>
                  <a:schemeClr val="accent2">
                    <a:lumMod val="75000"/>
                  </a:schemeClr>
                </a:solidFill>
              </a:rPr>
              <a:t>Diệu</a:t>
            </a:r>
            <a:r>
              <a:rPr lang="en-US" sz="2400" dirty="0">
                <a:solidFill>
                  <a:schemeClr val="accent2">
                    <a:lumMod val="75000"/>
                  </a:schemeClr>
                </a:solidFill>
              </a:rPr>
              <a:t> </a:t>
            </a:r>
            <a:r>
              <a:rPr lang="en-US" sz="2400" dirty="0" err="1">
                <a:solidFill>
                  <a:schemeClr val="accent2">
                    <a:lumMod val="75000"/>
                  </a:schemeClr>
                </a:solidFill>
              </a:rPr>
              <a:t>Thùy</a:t>
            </a:r>
            <a:endParaRPr lang="en-US" sz="2400" dirty="0">
              <a:solidFill>
                <a:schemeClr val="accent2">
                  <a:lumMod val="75000"/>
                </a:schemeClr>
              </a:solidFill>
            </a:endParaRPr>
          </a:p>
          <a:p>
            <a:pPr marL="0" lvl="0" indent="0" algn="ctr" rtl="0">
              <a:spcBef>
                <a:spcPts val="0"/>
              </a:spcBef>
              <a:spcAft>
                <a:spcPts val="0"/>
              </a:spcAft>
              <a:buClr>
                <a:srgbClr val="1A3F61"/>
              </a:buClr>
              <a:buSzPts val="1100"/>
              <a:buFont typeface="Arial"/>
              <a:buNone/>
            </a:pPr>
            <a:r>
              <a:rPr lang="en-US" sz="2400" dirty="0">
                <a:solidFill>
                  <a:schemeClr val="accent2">
                    <a:lumMod val="75000"/>
                  </a:schemeClr>
                </a:solidFill>
              </a:rPr>
              <a:t>7. </a:t>
            </a:r>
            <a:r>
              <a:rPr lang="en-US" sz="2400" dirty="0" err="1">
                <a:solidFill>
                  <a:schemeClr val="accent2">
                    <a:lumMod val="75000"/>
                  </a:schemeClr>
                </a:solidFill>
              </a:rPr>
              <a:t>Ngô</a:t>
            </a:r>
            <a:r>
              <a:rPr lang="en-US" sz="2400" dirty="0">
                <a:solidFill>
                  <a:schemeClr val="accent2">
                    <a:lumMod val="75000"/>
                  </a:schemeClr>
                </a:solidFill>
              </a:rPr>
              <a:t> </a:t>
            </a:r>
            <a:r>
              <a:rPr lang="en-US" sz="2400" dirty="0" err="1">
                <a:solidFill>
                  <a:schemeClr val="accent2">
                    <a:lumMod val="75000"/>
                  </a:schemeClr>
                </a:solidFill>
              </a:rPr>
              <a:t>Văn</a:t>
            </a:r>
            <a:r>
              <a:rPr lang="en-US" sz="2400" dirty="0">
                <a:solidFill>
                  <a:schemeClr val="accent2">
                    <a:lumMod val="75000"/>
                  </a:schemeClr>
                </a:solidFill>
              </a:rPr>
              <a:t> </a:t>
            </a:r>
            <a:r>
              <a:rPr lang="en-US" sz="2400" dirty="0" err="1">
                <a:solidFill>
                  <a:schemeClr val="accent2">
                    <a:lumMod val="75000"/>
                  </a:schemeClr>
                </a:solidFill>
              </a:rPr>
              <a:t>Chức</a:t>
            </a:r>
            <a:endParaRPr lang="en-US" sz="2400" dirty="0">
              <a:solidFill>
                <a:schemeClr val="accent2">
                  <a:lumMod val="75000"/>
                </a:schemeClr>
              </a:solidFill>
            </a:endParaRPr>
          </a:p>
          <a:p>
            <a:pPr marL="0" lvl="0" indent="0" algn="ctr" rtl="0">
              <a:spcBef>
                <a:spcPts val="0"/>
              </a:spcBef>
              <a:spcAft>
                <a:spcPts val="0"/>
              </a:spcAft>
              <a:buClr>
                <a:srgbClr val="1A3F61"/>
              </a:buClr>
              <a:buSzPts val="1100"/>
              <a:buFont typeface="Arial"/>
              <a:buNone/>
            </a:pPr>
            <a:r>
              <a:rPr lang="en-US" sz="2400" dirty="0">
                <a:solidFill>
                  <a:schemeClr val="accent2">
                    <a:lumMod val="75000"/>
                  </a:schemeClr>
                </a:solidFill>
              </a:rPr>
              <a:t>8. </a:t>
            </a:r>
            <a:r>
              <a:rPr lang="en-US" sz="2400" dirty="0" err="1">
                <a:solidFill>
                  <a:schemeClr val="accent2">
                    <a:lumMod val="75000"/>
                  </a:schemeClr>
                </a:solidFill>
              </a:rPr>
              <a:t>Nguyễn</a:t>
            </a:r>
            <a:r>
              <a:rPr lang="en-US" sz="2400" dirty="0">
                <a:solidFill>
                  <a:schemeClr val="accent2">
                    <a:lumMod val="75000"/>
                  </a:schemeClr>
                </a:solidFill>
              </a:rPr>
              <a:t> </a:t>
            </a:r>
            <a:r>
              <a:rPr lang="en-US" sz="2400" dirty="0" err="1">
                <a:solidFill>
                  <a:schemeClr val="accent2">
                    <a:lumMod val="75000"/>
                  </a:schemeClr>
                </a:solidFill>
              </a:rPr>
              <a:t>Đức</a:t>
            </a:r>
            <a:r>
              <a:rPr lang="en-US" sz="2400" dirty="0">
                <a:solidFill>
                  <a:schemeClr val="accent2">
                    <a:lumMod val="75000"/>
                  </a:schemeClr>
                </a:solidFill>
              </a:rPr>
              <a:t> </a:t>
            </a:r>
            <a:r>
              <a:rPr lang="en-US" sz="2400" dirty="0" err="1">
                <a:solidFill>
                  <a:schemeClr val="accent2">
                    <a:lumMod val="75000"/>
                  </a:schemeClr>
                </a:solidFill>
              </a:rPr>
              <a:t>Duy</a:t>
            </a:r>
            <a:endParaRPr sz="2400" dirty="0">
              <a:solidFill>
                <a:schemeClr val="accent2">
                  <a:lumMod val="75000"/>
                </a:schemeClr>
              </a:solidFill>
            </a:endParaRPr>
          </a:p>
        </p:txBody>
      </p:sp>
      <p:grpSp>
        <p:nvGrpSpPr>
          <p:cNvPr id="17" name="Google Shape;27436;p72">
            <a:extLst>
              <a:ext uri="{FF2B5EF4-FFF2-40B4-BE49-F238E27FC236}">
                <a16:creationId xmlns:a16="http://schemas.microsoft.com/office/drawing/2014/main" id="{B3064D1E-2769-4ECA-A2AE-2DC4DFD68539}"/>
              </a:ext>
            </a:extLst>
          </p:cNvPr>
          <p:cNvGrpSpPr/>
          <p:nvPr/>
        </p:nvGrpSpPr>
        <p:grpSpPr>
          <a:xfrm>
            <a:off x="7458874" y="1912581"/>
            <a:ext cx="1943701" cy="1613919"/>
            <a:chOff x="3094217" y="1976585"/>
            <a:chExt cx="350198" cy="350548"/>
          </a:xfrm>
        </p:grpSpPr>
        <p:sp>
          <p:nvSpPr>
            <p:cNvPr id="18" name="Google Shape;27437;p72">
              <a:extLst>
                <a:ext uri="{FF2B5EF4-FFF2-40B4-BE49-F238E27FC236}">
                  <a16:creationId xmlns:a16="http://schemas.microsoft.com/office/drawing/2014/main" id="{DFB793A6-6FB1-4F17-B0CA-07D11BB296CA}"/>
                </a:ext>
              </a:extLst>
            </p:cNvPr>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438;p72">
              <a:extLst>
                <a:ext uri="{FF2B5EF4-FFF2-40B4-BE49-F238E27FC236}">
                  <a16:creationId xmlns:a16="http://schemas.microsoft.com/office/drawing/2014/main" id="{D8E15E09-0833-46DE-8DD1-CF011F20B7D9}"/>
                </a:ext>
              </a:extLst>
            </p:cNvPr>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439;p72">
              <a:extLst>
                <a:ext uri="{FF2B5EF4-FFF2-40B4-BE49-F238E27FC236}">
                  <a16:creationId xmlns:a16="http://schemas.microsoft.com/office/drawing/2014/main" id="{EC8F1FC7-1A49-4848-B764-429D3508FF96}"/>
                </a:ext>
              </a:extLst>
            </p:cNvPr>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440;p72">
              <a:extLst>
                <a:ext uri="{FF2B5EF4-FFF2-40B4-BE49-F238E27FC236}">
                  <a16:creationId xmlns:a16="http://schemas.microsoft.com/office/drawing/2014/main" id="{763652F6-F123-40CE-BFB1-2B494F4B7F9B}"/>
                </a:ext>
              </a:extLst>
            </p:cNvPr>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441;p72">
              <a:extLst>
                <a:ext uri="{FF2B5EF4-FFF2-40B4-BE49-F238E27FC236}">
                  <a16:creationId xmlns:a16="http://schemas.microsoft.com/office/drawing/2014/main" id="{169597AB-4DC9-4008-BB3E-D87CB40B599C}"/>
                </a:ext>
              </a:extLst>
            </p:cNvPr>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442;p72">
              <a:extLst>
                <a:ext uri="{FF2B5EF4-FFF2-40B4-BE49-F238E27FC236}">
                  <a16:creationId xmlns:a16="http://schemas.microsoft.com/office/drawing/2014/main" id="{63D83188-13C9-42C4-93CB-BB88F0DB1A13}"/>
                </a:ext>
              </a:extLst>
            </p:cNvPr>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443;p72">
              <a:extLst>
                <a:ext uri="{FF2B5EF4-FFF2-40B4-BE49-F238E27FC236}">
                  <a16:creationId xmlns:a16="http://schemas.microsoft.com/office/drawing/2014/main" id="{EAA343FE-34E6-4CDE-8BE3-B6D7DE02E203}"/>
                </a:ext>
              </a:extLst>
            </p:cNvPr>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444;p72">
              <a:extLst>
                <a:ext uri="{FF2B5EF4-FFF2-40B4-BE49-F238E27FC236}">
                  <a16:creationId xmlns:a16="http://schemas.microsoft.com/office/drawing/2014/main" id="{5E1C0CFE-2F88-475F-B930-C8A25F9D6EE9}"/>
                </a:ext>
              </a:extLst>
            </p:cNvPr>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445;p72">
              <a:extLst>
                <a:ext uri="{FF2B5EF4-FFF2-40B4-BE49-F238E27FC236}">
                  <a16:creationId xmlns:a16="http://schemas.microsoft.com/office/drawing/2014/main" id="{29632FC1-0743-4389-BCE8-EF0AE09A5C21}"/>
                </a:ext>
              </a:extLst>
            </p:cNvPr>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446;p72">
              <a:extLst>
                <a:ext uri="{FF2B5EF4-FFF2-40B4-BE49-F238E27FC236}">
                  <a16:creationId xmlns:a16="http://schemas.microsoft.com/office/drawing/2014/main" id="{40954039-F269-41F7-BA47-BABCC640B0F9}"/>
                </a:ext>
              </a:extLst>
            </p:cNvPr>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447;p72">
              <a:extLst>
                <a:ext uri="{FF2B5EF4-FFF2-40B4-BE49-F238E27FC236}">
                  <a16:creationId xmlns:a16="http://schemas.microsoft.com/office/drawing/2014/main" id="{AFCA90E7-1618-40FC-B714-CDD937FDA2E1}"/>
                </a:ext>
              </a:extLst>
            </p:cNvPr>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448;p72">
              <a:extLst>
                <a:ext uri="{FF2B5EF4-FFF2-40B4-BE49-F238E27FC236}">
                  <a16:creationId xmlns:a16="http://schemas.microsoft.com/office/drawing/2014/main" id="{0EB6E4BD-9926-45B3-9809-6CB607935A09}"/>
                </a:ext>
              </a:extLst>
            </p:cNvPr>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449;p72">
              <a:extLst>
                <a:ext uri="{FF2B5EF4-FFF2-40B4-BE49-F238E27FC236}">
                  <a16:creationId xmlns:a16="http://schemas.microsoft.com/office/drawing/2014/main" id="{66D36DE6-930C-44B9-BC41-68DBC2DAC550}"/>
                </a:ext>
              </a:extLst>
            </p:cNvPr>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8022;p59">
            <a:extLst>
              <a:ext uri="{FF2B5EF4-FFF2-40B4-BE49-F238E27FC236}">
                <a16:creationId xmlns:a16="http://schemas.microsoft.com/office/drawing/2014/main" id="{DC27A4FB-CD21-47EA-A4E0-C319F3D7DC6C}"/>
              </a:ext>
            </a:extLst>
          </p:cNvPr>
          <p:cNvGrpSpPr/>
          <p:nvPr/>
        </p:nvGrpSpPr>
        <p:grpSpPr>
          <a:xfrm>
            <a:off x="2054223" y="4675750"/>
            <a:ext cx="5035502" cy="1842426"/>
            <a:chOff x="2048150" y="1951500"/>
            <a:chExt cx="3702575" cy="1354725"/>
          </a:xfrm>
        </p:grpSpPr>
        <p:sp>
          <p:nvSpPr>
            <p:cNvPr id="32" name="Google Shape;18023;p59">
              <a:extLst>
                <a:ext uri="{FF2B5EF4-FFF2-40B4-BE49-F238E27FC236}">
                  <a16:creationId xmlns:a16="http://schemas.microsoft.com/office/drawing/2014/main" id="{E8C46BBB-267D-4102-94A7-20B8ED07819E}"/>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024;p59">
              <a:extLst>
                <a:ext uri="{FF2B5EF4-FFF2-40B4-BE49-F238E27FC236}">
                  <a16:creationId xmlns:a16="http://schemas.microsoft.com/office/drawing/2014/main" id="{FCDA1762-2F49-4C3E-83D5-8870EFB3656D}"/>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025;p59">
              <a:extLst>
                <a:ext uri="{FF2B5EF4-FFF2-40B4-BE49-F238E27FC236}">
                  <a16:creationId xmlns:a16="http://schemas.microsoft.com/office/drawing/2014/main" id="{5EF2C35C-D1E1-4688-96BF-9FFA7EF8C0B0}"/>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26;p59">
              <a:extLst>
                <a:ext uri="{FF2B5EF4-FFF2-40B4-BE49-F238E27FC236}">
                  <a16:creationId xmlns:a16="http://schemas.microsoft.com/office/drawing/2014/main" id="{83EA388D-5396-4FC0-9704-76EA7872F95D}"/>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27;p59">
              <a:extLst>
                <a:ext uri="{FF2B5EF4-FFF2-40B4-BE49-F238E27FC236}">
                  <a16:creationId xmlns:a16="http://schemas.microsoft.com/office/drawing/2014/main" id="{51EB2655-37E2-4B07-8877-A5779A869D21}"/>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28;p59">
              <a:extLst>
                <a:ext uri="{FF2B5EF4-FFF2-40B4-BE49-F238E27FC236}">
                  <a16:creationId xmlns:a16="http://schemas.microsoft.com/office/drawing/2014/main" id="{BBEA9DA3-BE7C-4039-868F-ED1CBE5EAF1C}"/>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29;p59">
              <a:extLst>
                <a:ext uri="{FF2B5EF4-FFF2-40B4-BE49-F238E27FC236}">
                  <a16:creationId xmlns:a16="http://schemas.microsoft.com/office/drawing/2014/main" id="{C2C042DA-E594-4B25-96D6-060A8059EE98}"/>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30;p59">
              <a:extLst>
                <a:ext uri="{FF2B5EF4-FFF2-40B4-BE49-F238E27FC236}">
                  <a16:creationId xmlns:a16="http://schemas.microsoft.com/office/drawing/2014/main" id="{E488D720-6650-4046-BF2A-09E85F22BA80}"/>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31;p59">
              <a:extLst>
                <a:ext uri="{FF2B5EF4-FFF2-40B4-BE49-F238E27FC236}">
                  <a16:creationId xmlns:a16="http://schemas.microsoft.com/office/drawing/2014/main" id="{07F969F5-E70B-4317-B948-6CA90016D962}"/>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32;p59">
              <a:extLst>
                <a:ext uri="{FF2B5EF4-FFF2-40B4-BE49-F238E27FC236}">
                  <a16:creationId xmlns:a16="http://schemas.microsoft.com/office/drawing/2014/main" id="{A0D14F36-3E3E-4ECB-B26E-2C372E401E7B}"/>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33;p59">
              <a:extLst>
                <a:ext uri="{FF2B5EF4-FFF2-40B4-BE49-F238E27FC236}">
                  <a16:creationId xmlns:a16="http://schemas.microsoft.com/office/drawing/2014/main" id="{5BE229D8-92BC-4C3B-BEB1-1978473C34E1}"/>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34;p59">
              <a:extLst>
                <a:ext uri="{FF2B5EF4-FFF2-40B4-BE49-F238E27FC236}">
                  <a16:creationId xmlns:a16="http://schemas.microsoft.com/office/drawing/2014/main" id="{73B74978-9692-443C-8B3A-10ED7446AF2D}"/>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35;p59">
              <a:extLst>
                <a:ext uri="{FF2B5EF4-FFF2-40B4-BE49-F238E27FC236}">
                  <a16:creationId xmlns:a16="http://schemas.microsoft.com/office/drawing/2014/main" id="{FEE4E2CC-874E-419B-BA30-AD5BD6415082}"/>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36;p59">
              <a:extLst>
                <a:ext uri="{FF2B5EF4-FFF2-40B4-BE49-F238E27FC236}">
                  <a16:creationId xmlns:a16="http://schemas.microsoft.com/office/drawing/2014/main" id="{A975A4BD-1581-4EBC-BE00-0AF74B3F2193}"/>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37;p59">
              <a:extLst>
                <a:ext uri="{FF2B5EF4-FFF2-40B4-BE49-F238E27FC236}">
                  <a16:creationId xmlns:a16="http://schemas.microsoft.com/office/drawing/2014/main" id="{648714A9-A410-48BC-A5DA-D14F6D6AF425}"/>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38;p59">
              <a:extLst>
                <a:ext uri="{FF2B5EF4-FFF2-40B4-BE49-F238E27FC236}">
                  <a16:creationId xmlns:a16="http://schemas.microsoft.com/office/drawing/2014/main" id="{B9B21DC7-58D0-45FE-8425-D0C060130680}"/>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39;p59">
              <a:extLst>
                <a:ext uri="{FF2B5EF4-FFF2-40B4-BE49-F238E27FC236}">
                  <a16:creationId xmlns:a16="http://schemas.microsoft.com/office/drawing/2014/main" id="{777DA6ED-B42D-4D31-BF81-9B921D8ED8C1}"/>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40;p59">
              <a:extLst>
                <a:ext uri="{FF2B5EF4-FFF2-40B4-BE49-F238E27FC236}">
                  <a16:creationId xmlns:a16="http://schemas.microsoft.com/office/drawing/2014/main" id="{2A778FE4-964E-416C-BC72-F825636BEC3B}"/>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41;p59">
              <a:extLst>
                <a:ext uri="{FF2B5EF4-FFF2-40B4-BE49-F238E27FC236}">
                  <a16:creationId xmlns:a16="http://schemas.microsoft.com/office/drawing/2014/main" id="{6E33D506-5568-498A-9F88-E9FAAEFB0ED6}"/>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42;p59">
              <a:extLst>
                <a:ext uri="{FF2B5EF4-FFF2-40B4-BE49-F238E27FC236}">
                  <a16:creationId xmlns:a16="http://schemas.microsoft.com/office/drawing/2014/main" id="{41818C6F-9660-40F6-B5D5-316B97255A63}"/>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43;p59">
              <a:extLst>
                <a:ext uri="{FF2B5EF4-FFF2-40B4-BE49-F238E27FC236}">
                  <a16:creationId xmlns:a16="http://schemas.microsoft.com/office/drawing/2014/main" id="{E94B08A3-769E-4BE3-A66F-700D6F61BC25}"/>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44;p59">
              <a:extLst>
                <a:ext uri="{FF2B5EF4-FFF2-40B4-BE49-F238E27FC236}">
                  <a16:creationId xmlns:a16="http://schemas.microsoft.com/office/drawing/2014/main" id="{B0614F39-B7D8-46BA-A8EB-A3533E1C374B}"/>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45;p59">
              <a:extLst>
                <a:ext uri="{FF2B5EF4-FFF2-40B4-BE49-F238E27FC236}">
                  <a16:creationId xmlns:a16="http://schemas.microsoft.com/office/drawing/2014/main" id="{479E6D26-9206-47B6-8525-B2762C11E99E}"/>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46;p59">
              <a:extLst>
                <a:ext uri="{FF2B5EF4-FFF2-40B4-BE49-F238E27FC236}">
                  <a16:creationId xmlns:a16="http://schemas.microsoft.com/office/drawing/2014/main" id="{A4A18246-1A11-49F2-8581-601833E7A908}"/>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47;p59">
              <a:extLst>
                <a:ext uri="{FF2B5EF4-FFF2-40B4-BE49-F238E27FC236}">
                  <a16:creationId xmlns:a16="http://schemas.microsoft.com/office/drawing/2014/main" id="{510E03A1-CB43-48ED-BD9A-D531CA2A403D}"/>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48;p59">
              <a:extLst>
                <a:ext uri="{FF2B5EF4-FFF2-40B4-BE49-F238E27FC236}">
                  <a16:creationId xmlns:a16="http://schemas.microsoft.com/office/drawing/2014/main" id="{5B204F5F-BD7B-41C3-8298-028DDF79C3E1}"/>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49;p59">
              <a:extLst>
                <a:ext uri="{FF2B5EF4-FFF2-40B4-BE49-F238E27FC236}">
                  <a16:creationId xmlns:a16="http://schemas.microsoft.com/office/drawing/2014/main" id="{A65FDB78-4D58-4705-82C1-2C00AF32A0A5}"/>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50;p59">
              <a:extLst>
                <a:ext uri="{FF2B5EF4-FFF2-40B4-BE49-F238E27FC236}">
                  <a16:creationId xmlns:a16="http://schemas.microsoft.com/office/drawing/2014/main" id="{D0C28812-BA46-40E1-9956-19AFFB4068D0}"/>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51;p59">
              <a:extLst>
                <a:ext uri="{FF2B5EF4-FFF2-40B4-BE49-F238E27FC236}">
                  <a16:creationId xmlns:a16="http://schemas.microsoft.com/office/drawing/2014/main" id="{27019F0F-81C2-49B1-A41A-B3D22C3D86CF}"/>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52;p59">
              <a:extLst>
                <a:ext uri="{FF2B5EF4-FFF2-40B4-BE49-F238E27FC236}">
                  <a16:creationId xmlns:a16="http://schemas.microsoft.com/office/drawing/2014/main" id="{9DC025DC-5F5D-4B18-B0E5-3653C51B2CAC}"/>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53;p59">
              <a:extLst>
                <a:ext uri="{FF2B5EF4-FFF2-40B4-BE49-F238E27FC236}">
                  <a16:creationId xmlns:a16="http://schemas.microsoft.com/office/drawing/2014/main" id="{2FF18CFD-CB47-4FD0-9F60-25E85CCE6E08}"/>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54;p59">
              <a:extLst>
                <a:ext uri="{FF2B5EF4-FFF2-40B4-BE49-F238E27FC236}">
                  <a16:creationId xmlns:a16="http://schemas.microsoft.com/office/drawing/2014/main" id="{E1E53BEE-246A-4146-8FE0-F3CF1E51D31E}"/>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055;p59">
              <a:extLst>
                <a:ext uri="{FF2B5EF4-FFF2-40B4-BE49-F238E27FC236}">
                  <a16:creationId xmlns:a16="http://schemas.microsoft.com/office/drawing/2014/main" id="{3667BC81-4240-4DE9-81D2-E347C1940CE2}"/>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56;p59">
              <a:extLst>
                <a:ext uri="{FF2B5EF4-FFF2-40B4-BE49-F238E27FC236}">
                  <a16:creationId xmlns:a16="http://schemas.microsoft.com/office/drawing/2014/main" id="{F271A18A-ECDF-4FB0-BB45-F73E484AB730}"/>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57;p59">
              <a:extLst>
                <a:ext uri="{FF2B5EF4-FFF2-40B4-BE49-F238E27FC236}">
                  <a16:creationId xmlns:a16="http://schemas.microsoft.com/office/drawing/2014/main" id="{76E4E444-15B0-4E15-804D-F252CB251B02}"/>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58;p59">
              <a:extLst>
                <a:ext uri="{FF2B5EF4-FFF2-40B4-BE49-F238E27FC236}">
                  <a16:creationId xmlns:a16="http://schemas.microsoft.com/office/drawing/2014/main" id="{D5726AEC-E8C7-4513-A4AE-EBE989916A81}"/>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59;p59">
              <a:extLst>
                <a:ext uri="{FF2B5EF4-FFF2-40B4-BE49-F238E27FC236}">
                  <a16:creationId xmlns:a16="http://schemas.microsoft.com/office/drawing/2014/main" id="{B3A405B6-8BC2-4D21-B45C-D8F51E5DCA90}"/>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60;p59">
              <a:extLst>
                <a:ext uri="{FF2B5EF4-FFF2-40B4-BE49-F238E27FC236}">
                  <a16:creationId xmlns:a16="http://schemas.microsoft.com/office/drawing/2014/main" id="{1B3564EC-9DC7-418B-8396-E639BEDA77A8}"/>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61;p59">
              <a:extLst>
                <a:ext uri="{FF2B5EF4-FFF2-40B4-BE49-F238E27FC236}">
                  <a16:creationId xmlns:a16="http://schemas.microsoft.com/office/drawing/2014/main" id="{98CF9AC8-619D-471B-9FA0-6AC72400914A}"/>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62;p59">
              <a:extLst>
                <a:ext uri="{FF2B5EF4-FFF2-40B4-BE49-F238E27FC236}">
                  <a16:creationId xmlns:a16="http://schemas.microsoft.com/office/drawing/2014/main" id="{65AC9B24-7456-46FB-B16E-9EC49813937F}"/>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3;p59">
              <a:extLst>
                <a:ext uri="{FF2B5EF4-FFF2-40B4-BE49-F238E27FC236}">
                  <a16:creationId xmlns:a16="http://schemas.microsoft.com/office/drawing/2014/main" id="{D3A07C16-3F65-41B5-A0C8-514C3F44D2D3}"/>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064;p59">
              <a:extLst>
                <a:ext uri="{FF2B5EF4-FFF2-40B4-BE49-F238E27FC236}">
                  <a16:creationId xmlns:a16="http://schemas.microsoft.com/office/drawing/2014/main" id="{0C53555F-212E-48AF-94CF-D1995DD9C52C}"/>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065;p59">
              <a:extLst>
                <a:ext uri="{FF2B5EF4-FFF2-40B4-BE49-F238E27FC236}">
                  <a16:creationId xmlns:a16="http://schemas.microsoft.com/office/drawing/2014/main" id="{76B64DEA-88D5-48D9-8CF6-FB004061C641}"/>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66;p59">
              <a:extLst>
                <a:ext uri="{FF2B5EF4-FFF2-40B4-BE49-F238E27FC236}">
                  <a16:creationId xmlns:a16="http://schemas.microsoft.com/office/drawing/2014/main" id="{8B06C6A4-6D9E-46A2-B780-2F7B97D91E9C}"/>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67;p59">
              <a:extLst>
                <a:ext uri="{FF2B5EF4-FFF2-40B4-BE49-F238E27FC236}">
                  <a16:creationId xmlns:a16="http://schemas.microsoft.com/office/drawing/2014/main" id="{0F1C29D6-7061-42F2-8837-1BF65E842C08}"/>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68;p59">
              <a:extLst>
                <a:ext uri="{FF2B5EF4-FFF2-40B4-BE49-F238E27FC236}">
                  <a16:creationId xmlns:a16="http://schemas.microsoft.com/office/drawing/2014/main" id="{62145AEF-1123-4614-8613-91FEE5A32828}"/>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69;p59">
              <a:extLst>
                <a:ext uri="{FF2B5EF4-FFF2-40B4-BE49-F238E27FC236}">
                  <a16:creationId xmlns:a16="http://schemas.microsoft.com/office/drawing/2014/main" id="{D13753E2-3DDC-44CE-88F8-6FE7331F4971}"/>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70;p59">
              <a:extLst>
                <a:ext uri="{FF2B5EF4-FFF2-40B4-BE49-F238E27FC236}">
                  <a16:creationId xmlns:a16="http://schemas.microsoft.com/office/drawing/2014/main" id="{F6889C12-7849-480A-BF19-47D0B38D25DF}"/>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71;p59">
              <a:extLst>
                <a:ext uri="{FF2B5EF4-FFF2-40B4-BE49-F238E27FC236}">
                  <a16:creationId xmlns:a16="http://schemas.microsoft.com/office/drawing/2014/main" id="{7FBA623F-1266-4A43-9EE0-CB9B44A16F58}"/>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72;p59">
              <a:extLst>
                <a:ext uri="{FF2B5EF4-FFF2-40B4-BE49-F238E27FC236}">
                  <a16:creationId xmlns:a16="http://schemas.microsoft.com/office/drawing/2014/main" id="{32D47F96-9497-40E2-95FD-5D7FA6286161}"/>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73;p59">
              <a:extLst>
                <a:ext uri="{FF2B5EF4-FFF2-40B4-BE49-F238E27FC236}">
                  <a16:creationId xmlns:a16="http://schemas.microsoft.com/office/drawing/2014/main" id="{EAAFCDE0-4FF7-452B-8667-7F85C93A8215}"/>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74;p59">
              <a:extLst>
                <a:ext uri="{FF2B5EF4-FFF2-40B4-BE49-F238E27FC236}">
                  <a16:creationId xmlns:a16="http://schemas.microsoft.com/office/drawing/2014/main" id="{EFB28D82-52C2-4CEF-9B3F-7C448768BF33}"/>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75;p59">
              <a:extLst>
                <a:ext uri="{FF2B5EF4-FFF2-40B4-BE49-F238E27FC236}">
                  <a16:creationId xmlns:a16="http://schemas.microsoft.com/office/drawing/2014/main" id="{99EB174A-F4DB-422F-9026-9FC3FF3E252B}"/>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76;p59">
              <a:extLst>
                <a:ext uri="{FF2B5EF4-FFF2-40B4-BE49-F238E27FC236}">
                  <a16:creationId xmlns:a16="http://schemas.microsoft.com/office/drawing/2014/main" id="{2FE1CF2D-4889-4EA0-8DE8-D0C78BFA729D}"/>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077;p59">
              <a:extLst>
                <a:ext uri="{FF2B5EF4-FFF2-40B4-BE49-F238E27FC236}">
                  <a16:creationId xmlns:a16="http://schemas.microsoft.com/office/drawing/2014/main" id="{2ABBBB36-2172-4103-8A89-2ECA788287DD}"/>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078;p59">
              <a:extLst>
                <a:ext uri="{FF2B5EF4-FFF2-40B4-BE49-F238E27FC236}">
                  <a16:creationId xmlns:a16="http://schemas.microsoft.com/office/drawing/2014/main" id="{DA54502F-ADF5-46C4-AEDC-D1AC225FFCFD}"/>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079;p59">
              <a:extLst>
                <a:ext uri="{FF2B5EF4-FFF2-40B4-BE49-F238E27FC236}">
                  <a16:creationId xmlns:a16="http://schemas.microsoft.com/office/drawing/2014/main" id="{8656CE8C-2F28-44BD-AC9D-394BBCC56519}"/>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080;p59">
              <a:extLst>
                <a:ext uri="{FF2B5EF4-FFF2-40B4-BE49-F238E27FC236}">
                  <a16:creationId xmlns:a16="http://schemas.microsoft.com/office/drawing/2014/main" id="{2A22EEA3-477F-48D1-97D6-ABB5369EE717}"/>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081;p59">
              <a:extLst>
                <a:ext uri="{FF2B5EF4-FFF2-40B4-BE49-F238E27FC236}">
                  <a16:creationId xmlns:a16="http://schemas.microsoft.com/office/drawing/2014/main" id="{EF7F816A-5079-49F7-B010-2B9CC7575F5F}"/>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082;p59">
              <a:extLst>
                <a:ext uri="{FF2B5EF4-FFF2-40B4-BE49-F238E27FC236}">
                  <a16:creationId xmlns:a16="http://schemas.microsoft.com/office/drawing/2014/main" id="{80F2866B-EAB7-4884-A243-7051F5D6EF6B}"/>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083;p59">
              <a:extLst>
                <a:ext uri="{FF2B5EF4-FFF2-40B4-BE49-F238E27FC236}">
                  <a16:creationId xmlns:a16="http://schemas.microsoft.com/office/drawing/2014/main" id="{5EA35DAF-73FE-4359-9B02-66361AD87648}"/>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084;p59">
              <a:extLst>
                <a:ext uri="{FF2B5EF4-FFF2-40B4-BE49-F238E27FC236}">
                  <a16:creationId xmlns:a16="http://schemas.microsoft.com/office/drawing/2014/main" id="{7638FD0A-F2F8-4FE2-B780-6930C490B78D}"/>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085;p59">
              <a:extLst>
                <a:ext uri="{FF2B5EF4-FFF2-40B4-BE49-F238E27FC236}">
                  <a16:creationId xmlns:a16="http://schemas.microsoft.com/office/drawing/2014/main" id="{F21C16FE-E739-4B2A-885B-0404EF3B9B31}"/>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086;p59">
              <a:extLst>
                <a:ext uri="{FF2B5EF4-FFF2-40B4-BE49-F238E27FC236}">
                  <a16:creationId xmlns:a16="http://schemas.microsoft.com/office/drawing/2014/main" id="{FDDAAA41-18A2-44CC-8714-A6DF02B1CF9B}"/>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087;p59">
              <a:extLst>
                <a:ext uri="{FF2B5EF4-FFF2-40B4-BE49-F238E27FC236}">
                  <a16:creationId xmlns:a16="http://schemas.microsoft.com/office/drawing/2014/main" id="{3A7CFCD1-B9D6-404A-ADEA-2A693806A834}"/>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088;p59">
              <a:extLst>
                <a:ext uri="{FF2B5EF4-FFF2-40B4-BE49-F238E27FC236}">
                  <a16:creationId xmlns:a16="http://schemas.microsoft.com/office/drawing/2014/main" id="{1C52A9EF-6909-4093-98B7-D46D9DA14096}"/>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089;p59">
              <a:extLst>
                <a:ext uri="{FF2B5EF4-FFF2-40B4-BE49-F238E27FC236}">
                  <a16:creationId xmlns:a16="http://schemas.microsoft.com/office/drawing/2014/main" id="{C2A894C4-6069-4F11-B401-EBE66E4FC052}"/>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090;p59">
              <a:extLst>
                <a:ext uri="{FF2B5EF4-FFF2-40B4-BE49-F238E27FC236}">
                  <a16:creationId xmlns:a16="http://schemas.microsoft.com/office/drawing/2014/main" id="{0B3F8183-F056-4530-B770-35856BEC77E1}"/>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091;p59">
              <a:extLst>
                <a:ext uri="{FF2B5EF4-FFF2-40B4-BE49-F238E27FC236}">
                  <a16:creationId xmlns:a16="http://schemas.microsoft.com/office/drawing/2014/main" id="{CBC737A3-C140-4F4F-9AE9-4DE76EEDB6BA}"/>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092;p59">
              <a:extLst>
                <a:ext uri="{FF2B5EF4-FFF2-40B4-BE49-F238E27FC236}">
                  <a16:creationId xmlns:a16="http://schemas.microsoft.com/office/drawing/2014/main" id="{591B0E31-0D43-448B-85AE-B8AA83698025}"/>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093;p59">
              <a:extLst>
                <a:ext uri="{FF2B5EF4-FFF2-40B4-BE49-F238E27FC236}">
                  <a16:creationId xmlns:a16="http://schemas.microsoft.com/office/drawing/2014/main" id="{AD65B46F-375F-4DFF-8F1A-4FA6BB8FA2D5}"/>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094;p59">
              <a:extLst>
                <a:ext uri="{FF2B5EF4-FFF2-40B4-BE49-F238E27FC236}">
                  <a16:creationId xmlns:a16="http://schemas.microsoft.com/office/drawing/2014/main" id="{4725EA61-4DD8-4294-9016-0FED13AA9F72}"/>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095;p59">
              <a:extLst>
                <a:ext uri="{FF2B5EF4-FFF2-40B4-BE49-F238E27FC236}">
                  <a16:creationId xmlns:a16="http://schemas.microsoft.com/office/drawing/2014/main" id="{66F8EF23-A60A-4BBD-AE05-4BFA6C562341}"/>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096;p59">
              <a:extLst>
                <a:ext uri="{FF2B5EF4-FFF2-40B4-BE49-F238E27FC236}">
                  <a16:creationId xmlns:a16="http://schemas.microsoft.com/office/drawing/2014/main" id="{DBB74FD8-263A-4733-A0E3-59F926601327}"/>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097;p59">
              <a:extLst>
                <a:ext uri="{FF2B5EF4-FFF2-40B4-BE49-F238E27FC236}">
                  <a16:creationId xmlns:a16="http://schemas.microsoft.com/office/drawing/2014/main" id="{BC708776-C152-4897-9614-A0172DC27885}"/>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098;p59">
              <a:extLst>
                <a:ext uri="{FF2B5EF4-FFF2-40B4-BE49-F238E27FC236}">
                  <a16:creationId xmlns:a16="http://schemas.microsoft.com/office/drawing/2014/main" id="{65D8A4E7-892F-41AD-8D89-F20C72A61EDA}"/>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099;p59">
              <a:extLst>
                <a:ext uri="{FF2B5EF4-FFF2-40B4-BE49-F238E27FC236}">
                  <a16:creationId xmlns:a16="http://schemas.microsoft.com/office/drawing/2014/main" id="{6938DD3F-C459-4C52-8621-C5EA38B6DAAE}"/>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00;p59">
              <a:extLst>
                <a:ext uri="{FF2B5EF4-FFF2-40B4-BE49-F238E27FC236}">
                  <a16:creationId xmlns:a16="http://schemas.microsoft.com/office/drawing/2014/main" id="{82C7AAC4-B742-4076-B7C8-DE7BF07E2966}"/>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01;p59">
              <a:extLst>
                <a:ext uri="{FF2B5EF4-FFF2-40B4-BE49-F238E27FC236}">
                  <a16:creationId xmlns:a16="http://schemas.microsoft.com/office/drawing/2014/main" id="{B82F7D8E-7547-4E0E-95A9-5F4142639692}"/>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02;p59">
              <a:extLst>
                <a:ext uri="{FF2B5EF4-FFF2-40B4-BE49-F238E27FC236}">
                  <a16:creationId xmlns:a16="http://schemas.microsoft.com/office/drawing/2014/main" id="{D341B1C2-77AC-488C-A844-93845A84A634}"/>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03;p59">
              <a:extLst>
                <a:ext uri="{FF2B5EF4-FFF2-40B4-BE49-F238E27FC236}">
                  <a16:creationId xmlns:a16="http://schemas.microsoft.com/office/drawing/2014/main" id="{0BC25EE6-4D86-4892-8432-5464A5B3E694}"/>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04;p59">
              <a:extLst>
                <a:ext uri="{FF2B5EF4-FFF2-40B4-BE49-F238E27FC236}">
                  <a16:creationId xmlns:a16="http://schemas.microsoft.com/office/drawing/2014/main" id="{3132B768-99F4-414B-B106-438A1CBD7D29}"/>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05;p59">
              <a:extLst>
                <a:ext uri="{FF2B5EF4-FFF2-40B4-BE49-F238E27FC236}">
                  <a16:creationId xmlns:a16="http://schemas.microsoft.com/office/drawing/2014/main" id="{A3CF91C0-CF42-4134-9DEE-63B0F9323A3C}"/>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06;p59">
              <a:extLst>
                <a:ext uri="{FF2B5EF4-FFF2-40B4-BE49-F238E27FC236}">
                  <a16:creationId xmlns:a16="http://schemas.microsoft.com/office/drawing/2014/main" id="{F1C608C9-589D-418F-A617-3291E73B6BE3}"/>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07;p59">
              <a:extLst>
                <a:ext uri="{FF2B5EF4-FFF2-40B4-BE49-F238E27FC236}">
                  <a16:creationId xmlns:a16="http://schemas.microsoft.com/office/drawing/2014/main" id="{2B82DE91-D54E-40BA-83A1-34D178027BCB}"/>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08;p59">
              <a:extLst>
                <a:ext uri="{FF2B5EF4-FFF2-40B4-BE49-F238E27FC236}">
                  <a16:creationId xmlns:a16="http://schemas.microsoft.com/office/drawing/2014/main" id="{E32A94D9-B068-442B-9478-1B90FC670746}"/>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09;p59">
              <a:extLst>
                <a:ext uri="{FF2B5EF4-FFF2-40B4-BE49-F238E27FC236}">
                  <a16:creationId xmlns:a16="http://schemas.microsoft.com/office/drawing/2014/main" id="{4B445572-31F6-4292-AA55-748050800E90}"/>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10;p59">
              <a:extLst>
                <a:ext uri="{FF2B5EF4-FFF2-40B4-BE49-F238E27FC236}">
                  <a16:creationId xmlns:a16="http://schemas.microsoft.com/office/drawing/2014/main" id="{DE60E9B1-4975-46C0-9FE4-B6FA89FD07DF}"/>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111;p59">
              <a:extLst>
                <a:ext uri="{FF2B5EF4-FFF2-40B4-BE49-F238E27FC236}">
                  <a16:creationId xmlns:a16="http://schemas.microsoft.com/office/drawing/2014/main" id="{D28A94C7-98D3-49D3-B848-389CF51CDAD1}"/>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112;p59">
              <a:extLst>
                <a:ext uri="{FF2B5EF4-FFF2-40B4-BE49-F238E27FC236}">
                  <a16:creationId xmlns:a16="http://schemas.microsoft.com/office/drawing/2014/main" id="{4FFFF7FB-3778-4A4A-93B5-377159433275}"/>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113;p59">
              <a:extLst>
                <a:ext uri="{FF2B5EF4-FFF2-40B4-BE49-F238E27FC236}">
                  <a16:creationId xmlns:a16="http://schemas.microsoft.com/office/drawing/2014/main" id="{0F4ABFD2-415F-4A07-967A-C8FD56829E23}"/>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114;p59">
              <a:extLst>
                <a:ext uri="{FF2B5EF4-FFF2-40B4-BE49-F238E27FC236}">
                  <a16:creationId xmlns:a16="http://schemas.microsoft.com/office/drawing/2014/main" id="{FEADBB02-3910-43D5-A70C-2C988C8243B3}"/>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115;p59">
              <a:extLst>
                <a:ext uri="{FF2B5EF4-FFF2-40B4-BE49-F238E27FC236}">
                  <a16:creationId xmlns:a16="http://schemas.microsoft.com/office/drawing/2014/main" id="{23206C57-7426-493A-A6EF-EB6C8AB412AA}"/>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116;p59">
              <a:extLst>
                <a:ext uri="{FF2B5EF4-FFF2-40B4-BE49-F238E27FC236}">
                  <a16:creationId xmlns:a16="http://schemas.microsoft.com/office/drawing/2014/main" id="{22120C72-AC9C-4C58-87EF-D2955333AF3B}"/>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117;p59">
              <a:extLst>
                <a:ext uri="{FF2B5EF4-FFF2-40B4-BE49-F238E27FC236}">
                  <a16:creationId xmlns:a16="http://schemas.microsoft.com/office/drawing/2014/main" id="{332BBE7C-8F36-4336-98B5-65FA1E20E3E7}"/>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118;p59">
              <a:extLst>
                <a:ext uri="{FF2B5EF4-FFF2-40B4-BE49-F238E27FC236}">
                  <a16:creationId xmlns:a16="http://schemas.microsoft.com/office/drawing/2014/main" id="{0F9E9883-797B-49E4-A8EE-BD5CA0C4F174}"/>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119;p59">
              <a:extLst>
                <a:ext uri="{FF2B5EF4-FFF2-40B4-BE49-F238E27FC236}">
                  <a16:creationId xmlns:a16="http://schemas.microsoft.com/office/drawing/2014/main" id="{732FD9FB-0CC6-460A-B2A6-0005A2DA29AF}"/>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120;p59">
              <a:extLst>
                <a:ext uri="{FF2B5EF4-FFF2-40B4-BE49-F238E27FC236}">
                  <a16:creationId xmlns:a16="http://schemas.microsoft.com/office/drawing/2014/main" id="{A8BDE406-6A1C-4320-BCE1-1F3BE7940745}"/>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121;p59">
              <a:extLst>
                <a:ext uri="{FF2B5EF4-FFF2-40B4-BE49-F238E27FC236}">
                  <a16:creationId xmlns:a16="http://schemas.microsoft.com/office/drawing/2014/main" id="{730DE151-E86D-403F-9B16-6CE32B14B399}"/>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122;p59">
              <a:extLst>
                <a:ext uri="{FF2B5EF4-FFF2-40B4-BE49-F238E27FC236}">
                  <a16:creationId xmlns:a16="http://schemas.microsoft.com/office/drawing/2014/main" id="{CBD16CCB-7638-4012-B64D-A58A07FB72F8}"/>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123;p59">
              <a:extLst>
                <a:ext uri="{FF2B5EF4-FFF2-40B4-BE49-F238E27FC236}">
                  <a16:creationId xmlns:a16="http://schemas.microsoft.com/office/drawing/2014/main" id="{6C140AAA-4DC5-43E1-B578-D00E408EDED9}"/>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124;p59">
              <a:extLst>
                <a:ext uri="{FF2B5EF4-FFF2-40B4-BE49-F238E27FC236}">
                  <a16:creationId xmlns:a16="http://schemas.microsoft.com/office/drawing/2014/main" id="{00022A1C-0BE7-47DC-8168-20EA7760F9A0}"/>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125;p59">
              <a:extLst>
                <a:ext uri="{FF2B5EF4-FFF2-40B4-BE49-F238E27FC236}">
                  <a16:creationId xmlns:a16="http://schemas.microsoft.com/office/drawing/2014/main" id="{3C31B028-B50C-4A53-9061-54D7B6A7C9BC}"/>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126;p59">
              <a:extLst>
                <a:ext uri="{FF2B5EF4-FFF2-40B4-BE49-F238E27FC236}">
                  <a16:creationId xmlns:a16="http://schemas.microsoft.com/office/drawing/2014/main" id="{15CD28C3-B769-4B17-9D41-9A8BF34CBB06}"/>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127;p59">
              <a:extLst>
                <a:ext uri="{FF2B5EF4-FFF2-40B4-BE49-F238E27FC236}">
                  <a16:creationId xmlns:a16="http://schemas.microsoft.com/office/drawing/2014/main" id="{9C47E76C-96CB-4935-AE3E-428F598053B4}"/>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128;p59">
              <a:extLst>
                <a:ext uri="{FF2B5EF4-FFF2-40B4-BE49-F238E27FC236}">
                  <a16:creationId xmlns:a16="http://schemas.microsoft.com/office/drawing/2014/main" id="{29D03A11-8130-4707-A4D6-CC17F5BBD09F}"/>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129;p59">
              <a:extLst>
                <a:ext uri="{FF2B5EF4-FFF2-40B4-BE49-F238E27FC236}">
                  <a16:creationId xmlns:a16="http://schemas.microsoft.com/office/drawing/2014/main" id="{CD5CC5A0-BE49-4E01-A347-2D877996F558}"/>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130;p59">
              <a:extLst>
                <a:ext uri="{FF2B5EF4-FFF2-40B4-BE49-F238E27FC236}">
                  <a16:creationId xmlns:a16="http://schemas.microsoft.com/office/drawing/2014/main" id="{C7C778E8-B51A-441F-843C-BFBD020B2E0F}"/>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131;p59">
              <a:extLst>
                <a:ext uri="{FF2B5EF4-FFF2-40B4-BE49-F238E27FC236}">
                  <a16:creationId xmlns:a16="http://schemas.microsoft.com/office/drawing/2014/main" id="{3D5CFA09-93EE-49B4-B9B9-3D68661BE1FB}"/>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132;p59">
              <a:extLst>
                <a:ext uri="{FF2B5EF4-FFF2-40B4-BE49-F238E27FC236}">
                  <a16:creationId xmlns:a16="http://schemas.microsoft.com/office/drawing/2014/main" id="{E7D1BC69-274B-4499-9448-891B8523B12D}"/>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33;p59">
              <a:extLst>
                <a:ext uri="{FF2B5EF4-FFF2-40B4-BE49-F238E27FC236}">
                  <a16:creationId xmlns:a16="http://schemas.microsoft.com/office/drawing/2014/main" id="{1D49AF57-C979-4893-BF49-07EFFC5B144A}"/>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34;p59">
              <a:extLst>
                <a:ext uri="{FF2B5EF4-FFF2-40B4-BE49-F238E27FC236}">
                  <a16:creationId xmlns:a16="http://schemas.microsoft.com/office/drawing/2014/main" id="{BA40E8AE-5145-4B79-AD21-EE2051124F81}"/>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35;p59">
              <a:extLst>
                <a:ext uri="{FF2B5EF4-FFF2-40B4-BE49-F238E27FC236}">
                  <a16:creationId xmlns:a16="http://schemas.microsoft.com/office/drawing/2014/main" id="{4C87A74C-8216-442A-9B02-F9ED6707A3F5}"/>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36;p59">
              <a:extLst>
                <a:ext uri="{FF2B5EF4-FFF2-40B4-BE49-F238E27FC236}">
                  <a16:creationId xmlns:a16="http://schemas.microsoft.com/office/drawing/2014/main" id="{6E16706A-7E4E-4651-98EE-4A425F1BD45A}"/>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37;p59">
              <a:extLst>
                <a:ext uri="{FF2B5EF4-FFF2-40B4-BE49-F238E27FC236}">
                  <a16:creationId xmlns:a16="http://schemas.microsoft.com/office/drawing/2014/main" id="{EE80A515-14FF-430E-9696-63FBBD30869E}"/>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38;p59">
              <a:extLst>
                <a:ext uri="{FF2B5EF4-FFF2-40B4-BE49-F238E27FC236}">
                  <a16:creationId xmlns:a16="http://schemas.microsoft.com/office/drawing/2014/main" id="{8E2AEEAC-34BA-4E5D-B543-C66695DD4EB5}"/>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39;p59">
              <a:extLst>
                <a:ext uri="{FF2B5EF4-FFF2-40B4-BE49-F238E27FC236}">
                  <a16:creationId xmlns:a16="http://schemas.microsoft.com/office/drawing/2014/main" id="{A080EEB9-7B10-4C65-9CE3-B584E3252AC0}"/>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40;p59">
              <a:extLst>
                <a:ext uri="{FF2B5EF4-FFF2-40B4-BE49-F238E27FC236}">
                  <a16:creationId xmlns:a16="http://schemas.microsoft.com/office/drawing/2014/main" id="{E3F5659E-B1D8-4376-9157-93AEEE556FC8}"/>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41;p59">
              <a:extLst>
                <a:ext uri="{FF2B5EF4-FFF2-40B4-BE49-F238E27FC236}">
                  <a16:creationId xmlns:a16="http://schemas.microsoft.com/office/drawing/2014/main" id="{68AB67A6-B11C-4E79-868A-E91AB4995879}"/>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42;p59">
              <a:extLst>
                <a:ext uri="{FF2B5EF4-FFF2-40B4-BE49-F238E27FC236}">
                  <a16:creationId xmlns:a16="http://schemas.microsoft.com/office/drawing/2014/main" id="{62CF288E-3E35-4E9A-883E-49D39DC65747}"/>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143;p59">
              <a:extLst>
                <a:ext uri="{FF2B5EF4-FFF2-40B4-BE49-F238E27FC236}">
                  <a16:creationId xmlns:a16="http://schemas.microsoft.com/office/drawing/2014/main" id="{D90AA05F-72DA-4588-AEBC-FD8815308CC4}"/>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144;p59">
              <a:extLst>
                <a:ext uri="{FF2B5EF4-FFF2-40B4-BE49-F238E27FC236}">
                  <a16:creationId xmlns:a16="http://schemas.microsoft.com/office/drawing/2014/main" id="{D784AB92-1F2F-4E22-9EA2-D98A0EEDDDE9}"/>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45;p59">
              <a:extLst>
                <a:ext uri="{FF2B5EF4-FFF2-40B4-BE49-F238E27FC236}">
                  <a16:creationId xmlns:a16="http://schemas.microsoft.com/office/drawing/2014/main" id="{FC4B056B-F288-407B-B5D2-7C98A0E8D4B2}"/>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146;p59">
              <a:extLst>
                <a:ext uri="{FF2B5EF4-FFF2-40B4-BE49-F238E27FC236}">
                  <a16:creationId xmlns:a16="http://schemas.microsoft.com/office/drawing/2014/main" id="{81F9DD88-18F5-451B-BE67-832B4FE7337B}"/>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47;p59">
              <a:extLst>
                <a:ext uri="{FF2B5EF4-FFF2-40B4-BE49-F238E27FC236}">
                  <a16:creationId xmlns:a16="http://schemas.microsoft.com/office/drawing/2014/main" id="{C505FC82-E11B-497A-964A-E1C5CFB85DAA}"/>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48;p59">
              <a:extLst>
                <a:ext uri="{FF2B5EF4-FFF2-40B4-BE49-F238E27FC236}">
                  <a16:creationId xmlns:a16="http://schemas.microsoft.com/office/drawing/2014/main" id="{4FAA1421-FB3D-45CE-A5B0-52BAA207EE00}"/>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49;p59">
              <a:extLst>
                <a:ext uri="{FF2B5EF4-FFF2-40B4-BE49-F238E27FC236}">
                  <a16:creationId xmlns:a16="http://schemas.microsoft.com/office/drawing/2014/main" id="{DC589E79-690D-4C27-91D6-9CDD3E5C8FB8}"/>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50;p59">
              <a:extLst>
                <a:ext uri="{FF2B5EF4-FFF2-40B4-BE49-F238E27FC236}">
                  <a16:creationId xmlns:a16="http://schemas.microsoft.com/office/drawing/2014/main" id="{1F28017A-44D0-4026-AEF3-B2901B2B84B5}"/>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51;p59">
              <a:extLst>
                <a:ext uri="{FF2B5EF4-FFF2-40B4-BE49-F238E27FC236}">
                  <a16:creationId xmlns:a16="http://schemas.microsoft.com/office/drawing/2014/main" id="{A697FF88-0C65-4279-B1A7-BC41DA852F0B}"/>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52;p59">
              <a:extLst>
                <a:ext uri="{FF2B5EF4-FFF2-40B4-BE49-F238E27FC236}">
                  <a16:creationId xmlns:a16="http://schemas.microsoft.com/office/drawing/2014/main" id="{5D09BD48-9102-4F5D-83DA-1111CBD00659}"/>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53;p59">
              <a:extLst>
                <a:ext uri="{FF2B5EF4-FFF2-40B4-BE49-F238E27FC236}">
                  <a16:creationId xmlns:a16="http://schemas.microsoft.com/office/drawing/2014/main" id="{87B6240C-88B7-43C8-A088-855B55F11A41}"/>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154;p59">
              <a:extLst>
                <a:ext uri="{FF2B5EF4-FFF2-40B4-BE49-F238E27FC236}">
                  <a16:creationId xmlns:a16="http://schemas.microsoft.com/office/drawing/2014/main" id="{A01A8CC6-341B-4291-9AD1-250CE1EB7B77}"/>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55;p59">
              <a:extLst>
                <a:ext uri="{FF2B5EF4-FFF2-40B4-BE49-F238E27FC236}">
                  <a16:creationId xmlns:a16="http://schemas.microsoft.com/office/drawing/2014/main" id="{0E6C3BEF-5EDE-4E1B-AF44-0EEF9BD7C75F}"/>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56;p59">
              <a:extLst>
                <a:ext uri="{FF2B5EF4-FFF2-40B4-BE49-F238E27FC236}">
                  <a16:creationId xmlns:a16="http://schemas.microsoft.com/office/drawing/2014/main" id="{B0E6F130-3811-48C0-873F-2250A63CD04D}"/>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57;p59">
              <a:extLst>
                <a:ext uri="{FF2B5EF4-FFF2-40B4-BE49-F238E27FC236}">
                  <a16:creationId xmlns:a16="http://schemas.microsoft.com/office/drawing/2014/main" id="{0AC87B5B-8C18-4B8E-9C5F-E404F95BECEB}"/>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58;p59">
              <a:extLst>
                <a:ext uri="{FF2B5EF4-FFF2-40B4-BE49-F238E27FC236}">
                  <a16:creationId xmlns:a16="http://schemas.microsoft.com/office/drawing/2014/main" id="{02C4509D-03B6-40C2-92E6-BAA85469AB4F}"/>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59;p59">
              <a:extLst>
                <a:ext uri="{FF2B5EF4-FFF2-40B4-BE49-F238E27FC236}">
                  <a16:creationId xmlns:a16="http://schemas.microsoft.com/office/drawing/2014/main" id="{F22D5FF5-BFDF-400F-8DAA-D4627A46DE79}"/>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60;p59">
              <a:extLst>
                <a:ext uri="{FF2B5EF4-FFF2-40B4-BE49-F238E27FC236}">
                  <a16:creationId xmlns:a16="http://schemas.microsoft.com/office/drawing/2014/main" id="{18B0871C-811D-4431-92EA-BD93C6EE3AE2}"/>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61;p59">
              <a:extLst>
                <a:ext uri="{FF2B5EF4-FFF2-40B4-BE49-F238E27FC236}">
                  <a16:creationId xmlns:a16="http://schemas.microsoft.com/office/drawing/2014/main" id="{4044800C-A5E5-432A-9AF5-15D0D18A6962}"/>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62;p59">
              <a:extLst>
                <a:ext uri="{FF2B5EF4-FFF2-40B4-BE49-F238E27FC236}">
                  <a16:creationId xmlns:a16="http://schemas.microsoft.com/office/drawing/2014/main" id="{2DA66FAA-B07C-47CA-8786-4C875D94B882}"/>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63;p59">
              <a:extLst>
                <a:ext uri="{FF2B5EF4-FFF2-40B4-BE49-F238E27FC236}">
                  <a16:creationId xmlns:a16="http://schemas.microsoft.com/office/drawing/2014/main" id="{001C9E17-7D15-47BB-85DE-FAB88B7A0E14}"/>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64;p59">
              <a:extLst>
                <a:ext uri="{FF2B5EF4-FFF2-40B4-BE49-F238E27FC236}">
                  <a16:creationId xmlns:a16="http://schemas.microsoft.com/office/drawing/2014/main" id="{1DDCDACC-5AE2-4CC7-B9F9-2660A31ED801}"/>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65;p59">
              <a:extLst>
                <a:ext uri="{FF2B5EF4-FFF2-40B4-BE49-F238E27FC236}">
                  <a16:creationId xmlns:a16="http://schemas.microsoft.com/office/drawing/2014/main" id="{B4300D6A-5175-413A-A874-08E3B8B9A7D0}"/>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66;p59">
              <a:extLst>
                <a:ext uri="{FF2B5EF4-FFF2-40B4-BE49-F238E27FC236}">
                  <a16:creationId xmlns:a16="http://schemas.microsoft.com/office/drawing/2014/main" id="{C8AD9359-F75C-4767-A311-52037C891A3B}"/>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67;p59">
              <a:extLst>
                <a:ext uri="{FF2B5EF4-FFF2-40B4-BE49-F238E27FC236}">
                  <a16:creationId xmlns:a16="http://schemas.microsoft.com/office/drawing/2014/main" id="{DFAF8227-B44C-4F8A-A7A7-DF928447FF34}"/>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68;p59">
              <a:extLst>
                <a:ext uri="{FF2B5EF4-FFF2-40B4-BE49-F238E27FC236}">
                  <a16:creationId xmlns:a16="http://schemas.microsoft.com/office/drawing/2014/main" id="{B25F0099-8E50-4C99-AC81-66C3CFC89692}"/>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69;p59">
              <a:extLst>
                <a:ext uri="{FF2B5EF4-FFF2-40B4-BE49-F238E27FC236}">
                  <a16:creationId xmlns:a16="http://schemas.microsoft.com/office/drawing/2014/main" id="{1BA7182C-F85D-42FC-8C9A-66E371CB30B7}"/>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70;p59">
              <a:extLst>
                <a:ext uri="{FF2B5EF4-FFF2-40B4-BE49-F238E27FC236}">
                  <a16:creationId xmlns:a16="http://schemas.microsoft.com/office/drawing/2014/main" id="{B06318DB-C2E2-4098-AE56-448AB3BA1784}"/>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71;p59">
              <a:extLst>
                <a:ext uri="{FF2B5EF4-FFF2-40B4-BE49-F238E27FC236}">
                  <a16:creationId xmlns:a16="http://schemas.microsoft.com/office/drawing/2014/main" id="{685FFABB-302D-4F8A-9243-F41D9E353C3E}"/>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72;p59">
              <a:extLst>
                <a:ext uri="{FF2B5EF4-FFF2-40B4-BE49-F238E27FC236}">
                  <a16:creationId xmlns:a16="http://schemas.microsoft.com/office/drawing/2014/main" id="{3C1BE18A-0991-4077-844D-706CD58B3160}"/>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73;p59">
              <a:extLst>
                <a:ext uri="{FF2B5EF4-FFF2-40B4-BE49-F238E27FC236}">
                  <a16:creationId xmlns:a16="http://schemas.microsoft.com/office/drawing/2014/main" id="{FBB1C44D-CB56-4B9C-B5CF-C3EA250D3C2D}"/>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74;p59">
              <a:extLst>
                <a:ext uri="{FF2B5EF4-FFF2-40B4-BE49-F238E27FC236}">
                  <a16:creationId xmlns:a16="http://schemas.microsoft.com/office/drawing/2014/main" id="{CC8E7F71-9104-4A79-8A08-7ACFC419CFE3}"/>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75;p59">
              <a:extLst>
                <a:ext uri="{FF2B5EF4-FFF2-40B4-BE49-F238E27FC236}">
                  <a16:creationId xmlns:a16="http://schemas.microsoft.com/office/drawing/2014/main" id="{248536B7-107B-4496-AA55-592E215DE659}"/>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76;p59">
              <a:extLst>
                <a:ext uri="{FF2B5EF4-FFF2-40B4-BE49-F238E27FC236}">
                  <a16:creationId xmlns:a16="http://schemas.microsoft.com/office/drawing/2014/main" id="{4281C7D5-3CD5-46C9-9AB0-B36A1AE6F65C}"/>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177;p59">
              <a:extLst>
                <a:ext uri="{FF2B5EF4-FFF2-40B4-BE49-F238E27FC236}">
                  <a16:creationId xmlns:a16="http://schemas.microsoft.com/office/drawing/2014/main" id="{0AA04A3F-F03F-4246-B5DB-4472D67631DA}"/>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178;p59">
              <a:extLst>
                <a:ext uri="{FF2B5EF4-FFF2-40B4-BE49-F238E27FC236}">
                  <a16:creationId xmlns:a16="http://schemas.microsoft.com/office/drawing/2014/main" id="{780645A6-5CD5-4B79-8220-147F0021C820}"/>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179;p59">
              <a:extLst>
                <a:ext uri="{FF2B5EF4-FFF2-40B4-BE49-F238E27FC236}">
                  <a16:creationId xmlns:a16="http://schemas.microsoft.com/office/drawing/2014/main" id="{2138F4FE-5AED-4EC4-87E2-7A2E7AF03E25}"/>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180;p59">
              <a:extLst>
                <a:ext uri="{FF2B5EF4-FFF2-40B4-BE49-F238E27FC236}">
                  <a16:creationId xmlns:a16="http://schemas.microsoft.com/office/drawing/2014/main" id="{BA3B3228-8C89-403E-BED2-2D975FA93365}"/>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181;p59">
              <a:extLst>
                <a:ext uri="{FF2B5EF4-FFF2-40B4-BE49-F238E27FC236}">
                  <a16:creationId xmlns:a16="http://schemas.microsoft.com/office/drawing/2014/main" id="{A28C0B36-AFF6-4517-B993-83243F98EB8C}"/>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182;p59">
              <a:extLst>
                <a:ext uri="{FF2B5EF4-FFF2-40B4-BE49-F238E27FC236}">
                  <a16:creationId xmlns:a16="http://schemas.microsoft.com/office/drawing/2014/main" id="{99DB2BF9-C7A8-4F96-8FD1-0F630A530F56}"/>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183;p59">
              <a:extLst>
                <a:ext uri="{FF2B5EF4-FFF2-40B4-BE49-F238E27FC236}">
                  <a16:creationId xmlns:a16="http://schemas.microsoft.com/office/drawing/2014/main" id="{724BE07B-6C23-4E4A-A633-EF6CCF265553}"/>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184;p59">
              <a:extLst>
                <a:ext uri="{FF2B5EF4-FFF2-40B4-BE49-F238E27FC236}">
                  <a16:creationId xmlns:a16="http://schemas.microsoft.com/office/drawing/2014/main" id="{CAFD4F02-D8B7-4F42-949E-18D43A7F2389}"/>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185;p59">
              <a:extLst>
                <a:ext uri="{FF2B5EF4-FFF2-40B4-BE49-F238E27FC236}">
                  <a16:creationId xmlns:a16="http://schemas.microsoft.com/office/drawing/2014/main" id="{05D16471-C582-4680-8045-DA51FA489694}"/>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186;p59">
              <a:extLst>
                <a:ext uri="{FF2B5EF4-FFF2-40B4-BE49-F238E27FC236}">
                  <a16:creationId xmlns:a16="http://schemas.microsoft.com/office/drawing/2014/main" id="{2F5629B2-6818-4591-BD60-48D6E262184B}"/>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187;p59">
              <a:extLst>
                <a:ext uri="{FF2B5EF4-FFF2-40B4-BE49-F238E27FC236}">
                  <a16:creationId xmlns:a16="http://schemas.microsoft.com/office/drawing/2014/main" id="{780E8558-2F08-4C84-A1EF-FAEEA7F83D4C}"/>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188;p59">
              <a:extLst>
                <a:ext uri="{FF2B5EF4-FFF2-40B4-BE49-F238E27FC236}">
                  <a16:creationId xmlns:a16="http://schemas.microsoft.com/office/drawing/2014/main" id="{24E10632-B97B-448D-943C-DD2D7E82C12A}"/>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189;p59">
              <a:extLst>
                <a:ext uri="{FF2B5EF4-FFF2-40B4-BE49-F238E27FC236}">
                  <a16:creationId xmlns:a16="http://schemas.microsoft.com/office/drawing/2014/main" id="{CB443EDB-340E-4AAC-855A-7B7C5C8CB2EE}"/>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190;p59">
              <a:extLst>
                <a:ext uri="{FF2B5EF4-FFF2-40B4-BE49-F238E27FC236}">
                  <a16:creationId xmlns:a16="http://schemas.microsoft.com/office/drawing/2014/main" id="{2D4BA3BF-E903-4CB1-959E-4A91ECC10649}"/>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8191;p59">
              <a:extLst>
                <a:ext uri="{FF2B5EF4-FFF2-40B4-BE49-F238E27FC236}">
                  <a16:creationId xmlns:a16="http://schemas.microsoft.com/office/drawing/2014/main" id="{148416FD-7A2F-4C25-A8CC-410598A46996}"/>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8192;p59">
              <a:extLst>
                <a:ext uri="{FF2B5EF4-FFF2-40B4-BE49-F238E27FC236}">
                  <a16:creationId xmlns:a16="http://schemas.microsoft.com/office/drawing/2014/main" id="{2E932EC8-84C6-4317-97DB-4A7593D69E1D}"/>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8193;p59">
              <a:extLst>
                <a:ext uri="{FF2B5EF4-FFF2-40B4-BE49-F238E27FC236}">
                  <a16:creationId xmlns:a16="http://schemas.microsoft.com/office/drawing/2014/main" id="{1E4BEA1A-044C-4571-AF08-08609531A415}"/>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8194;p59">
              <a:extLst>
                <a:ext uri="{FF2B5EF4-FFF2-40B4-BE49-F238E27FC236}">
                  <a16:creationId xmlns:a16="http://schemas.microsoft.com/office/drawing/2014/main" id="{4DE12317-252F-41D7-B3BD-E3D33BA907BA}"/>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8195;p59">
              <a:extLst>
                <a:ext uri="{FF2B5EF4-FFF2-40B4-BE49-F238E27FC236}">
                  <a16:creationId xmlns:a16="http://schemas.microsoft.com/office/drawing/2014/main" id="{C17B1531-4361-43C9-87F5-31286034B2A5}"/>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8196;p59">
              <a:extLst>
                <a:ext uri="{FF2B5EF4-FFF2-40B4-BE49-F238E27FC236}">
                  <a16:creationId xmlns:a16="http://schemas.microsoft.com/office/drawing/2014/main" id="{57049A51-2EB8-47C5-AD13-EE4C87D08A02}"/>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8197;p59">
              <a:extLst>
                <a:ext uri="{FF2B5EF4-FFF2-40B4-BE49-F238E27FC236}">
                  <a16:creationId xmlns:a16="http://schemas.microsoft.com/office/drawing/2014/main" id="{C88C942E-79DD-43C6-834A-549D7431B82D}"/>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8198;p59">
              <a:extLst>
                <a:ext uri="{FF2B5EF4-FFF2-40B4-BE49-F238E27FC236}">
                  <a16:creationId xmlns:a16="http://schemas.microsoft.com/office/drawing/2014/main" id="{4AE05D88-34E1-47C1-8E5E-C1EE5996A1AD}"/>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8199;p59">
              <a:extLst>
                <a:ext uri="{FF2B5EF4-FFF2-40B4-BE49-F238E27FC236}">
                  <a16:creationId xmlns:a16="http://schemas.microsoft.com/office/drawing/2014/main" id="{21CA3501-4BB4-42BC-BF48-EF85D6D83C1F}"/>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8200;p59">
              <a:extLst>
                <a:ext uri="{FF2B5EF4-FFF2-40B4-BE49-F238E27FC236}">
                  <a16:creationId xmlns:a16="http://schemas.microsoft.com/office/drawing/2014/main" id="{AA7A730B-1FED-4BBF-A393-0EB4BD5003B6}"/>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8201;p59">
              <a:extLst>
                <a:ext uri="{FF2B5EF4-FFF2-40B4-BE49-F238E27FC236}">
                  <a16:creationId xmlns:a16="http://schemas.microsoft.com/office/drawing/2014/main" id="{55B67ACB-8F8C-40A9-BD6B-A37E727830A1}"/>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8202;p59">
              <a:extLst>
                <a:ext uri="{FF2B5EF4-FFF2-40B4-BE49-F238E27FC236}">
                  <a16:creationId xmlns:a16="http://schemas.microsoft.com/office/drawing/2014/main" id="{6E1C7254-A4C0-4F2D-BC6B-CD4FB0938651}"/>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8203;p59">
              <a:extLst>
                <a:ext uri="{FF2B5EF4-FFF2-40B4-BE49-F238E27FC236}">
                  <a16:creationId xmlns:a16="http://schemas.microsoft.com/office/drawing/2014/main" id="{59BC86DE-0C97-4812-9A4F-7F3C59B00748}"/>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8204;p59">
              <a:extLst>
                <a:ext uri="{FF2B5EF4-FFF2-40B4-BE49-F238E27FC236}">
                  <a16:creationId xmlns:a16="http://schemas.microsoft.com/office/drawing/2014/main" id="{0D2E0DA5-572F-4EDA-9A99-FC6761010B1C}"/>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8205;p59">
              <a:extLst>
                <a:ext uri="{FF2B5EF4-FFF2-40B4-BE49-F238E27FC236}">
                  <a16:creationId xmlns:a16="http://schemas.microsoft.com/office/drawing/2014/main" id="{2C5523E0-3AF0-459D-B528-FE7A01DBEE7F}"/>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animEffect transition="in" filter="fade">
                                      <p:cBhvr>
                                        <p:cTn id="7" dur="1000"/>
                                        <p:tgtEl>
                                          <p:spTgt spid="317">
                                            <p:txEl>
                                              <p:pRg st="0" end="0"/>
                                            </p:txEl>
                                          </p:spTgt>
                                        </p:tgtEl>
                                      </p:cBhvr>
                                    </p:animEffect>
                                    <p:anim calcmode="lin" valueType="num">
                                      <p:cBhvr>
                                        <p:cTn id="8" dur="1000" fill="hold"/>
                                        <p:tgtEl>
                                          <p:spTgt spid="3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7">
                                            <p:txEl>
                                              <p:pRg st="1" end="1"/>
                                            </p:txEl>
                                          </p:spTgt>
                                        </p:tgtEl>
                                        <p:attrNameLst>
                                          <p:attrName>style.visibility</p:attrName>
                                        </p:attrNameLst>
                                      </p:cBhvr>
                                      <p:to>
                                        <p:strVal val="visible"/>
                                      </p:to>
                                    </p:set>
                                    <p:animEffect transition="in" filter="fade">
                                      <p:cBhvr>
                                        <p:cTn id="12" dur="1000"/>
                                        <p:tgtEl>
                                          <p:spTgt spid="317">
                                            <p:txEl>
                                              <p:pRg st="1" end="1"/>
                                            </p:txEl>
                                          </p:spTgt>
                                        </p:tgtEl>
                                      </p:cBhvr>
                                    </p:animEffect>
                                    <p:anim calcmode="lin" valueType="num">
                                      <p:cBhvr>
                                        <p:cTn id="13" dur="1000" fill="hold"/>
                                        <p:tgtEl>
                                          <p:spTgt spid="31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1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7">
                                            <p:txEl>
                                              <p:pRg st="2" end="2"/>
                                            </p:txEl>
                                          </p:spTgt>
                                        </p:tgtEl>
                                        <p:attrNameLst>
                                          <p:attrName>style.visibility</p:attrName>
                                        </p:attrNameLst>
                                      </p:cBhvr>
                                      <p:to>
                                        <p:strVal val="visible"/>
                                      </p:to>
                                    </p:set>
                                    <p:animEffect transition="in" filter="fade">
                                      <p:cBhvr>
                                        <p:cTn id="17" dur="1000"/>
                                        <p:tgtEl>
                                          <p:spTgt spid="317">
                                            <p:txEl>
                                              <p:pRg st="2" end="2"/>
                                            </p:txEl>
                                          </p:spTgt>
                                        </p:tgtEl>
                                      </p:cBhvr>
                                    </p:animEffect>
                                    <p:anim calcmode="lin" valueType="num">
                                      <p:cBhvr>
                                        <p:cTn id="18" dur="1000" fill="hold"/>
                                        <p:tgtEl>
                                          <p:spTgt spid="31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1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17">
                                            <p:txEl>
                                              <p:pRg st="3" end="3"/>
                                            </p:txEl>
                                          </p:spTgt>
                                        </p:tgtEl>
                                        <p:attrNameLst>
                                          <p:attrName>style.visibility</p:attrName>
                                        </p:attrNameLst>
                                      </p:cBhvr>
                                      <p:to>
                                        <p:strVal val="visible"/>
                                      </p:to>
                                    </p:set>
                                    <p:animEffect transition="in" filter="fade">
                                      <p:cBhvr>
                                        <p:cTn id="22" dur="1000"/>
                                        <p:tgtEl>
                                          <p:spTgt spid="317">
                                            <p:txEl>
                                              <p:pRg st="3" end="3"/>
                                            </p:txEl>
                                          </p:spTgt>
                                        </p:tgtEl>
                                      </p:cBhvr>
                                    </p:animEffect>
                                    <p:anim calcmode="lin" valueType="num">
                                      <p:cBhvr>
                                        <p:cTn id="23" dur="1000" fill="hold"/>
                                        <p:tgtEl>
                                          <p:spTgt spid="31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1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17">
                                            <p:txEl>
                                              <p:pRg st="4" end="4"/>
                                            </p:txEl>
                                          </p:spTgt>
                                        </p:tgtEl>
                                        <p:attrNameLst>
                                          <p:attrName>style.visibility</p:attrName>
                                        </p:attrNameLst>
                                      </p:cBhvr>
                                      <p:to>
                                        <p:strVal val="visible"/>
                                      </p:to>
                                    </p:set>
                                    <p:animEffect transition="in" filter="fade">
                                      <p:cBhvr>
                                        <p:cTn id="27" dur="1000"/>
                                        <p:tgtEl>
                                          <p:spTgt spid="317">
                                            <p:txEl>
                                              <p:pRg st="4" end="4"/>
                                            </p:txEl>
                                          </p:spTgt>
                                        </p:tgtEl>
                                      </p:cBhvr>
                                    </p:animEffect>
                                    <p:anim calcmode="lin" valueType="num">
                                      <p:cBhvr>
                                        <p:cTn id="28" dur="1000" fill="hold"/>
                                        <p:tgtEl>
                                          <p:spTgt spid="31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1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17">
                                            <p:txEl>
                                              <p:pRg st="5" end="5"/>
                                            </p:txEl>
                                          </p:spTgt>
                                        </p:tgtEl>
                                        <p:attrNameLst>
                                          <p:attrName>style.visibility</p:attrName>
                                        </p:attrNameLst>
                                      </p:cBhvr>
                                      <p:to>
                                        <p:strVal val="visible"/>
                                      </p:to>
                                    </p:set>
                                    <p:animEffect transition="in" filter="fade">
                                      <p:cBhvr>
                                        <p:cTn id="32" dur="1000"/>
                                        <p:tgtEl>
                                          <p:spTgt spid="317">
                                            <p:txEl>
                                              <p:pRg st="5" end="5"/>
                                            </p:txEl>
                                          </p:spTgt>
                                        </p:tgtEl>
                                      </p:cBhvr>
                                    </p:animEffect>
                                    <p:anim calcmode="lin" valueType="num">
                                      <p:cBhvr>
                                        <p:cTn id="33" dur="1000" fill="hold"/>
                                        <p:tgtEl>
                                          <p:spTgt spid="317">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17">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17">
                                            <p:txEl>
                                              <p:pRg st="6" end="6"/>
                                            </p:txEl>
                                          </p:spTgt>
                                        </p:tgtEl>
                                        <p:attrNameLst>
                                          <p:attrName>style.visibility</p:attrName>
                                        </p:attrNameLst>
                                      </p:cBhvr>
                                      <p:to>
                                        <p:strVal val="visible"/>
                                      </p:to>
                                    </p:set>
                                    <p:animEffect transition="in" filter="fade">
                                      <p:cBhvr>
                                        <p:cTn id="37" dur="1000"/>
                                        <p:tgtEl>
                                          <p:spTgt spid="317">
                                            <p:txEl>
                                              <p:pRg st="6" end="6"/>
                                            </p:txEl>
                                          </p:spTgt>
                                        </p:tgtEl>
                                      </p:cBhvr>
                                    </p:animEffect>
                                    <p:anim calcmode="lin" valueType="num">
                                      <p:cBhvr>
                                        <p:cTn id="38" dur="1000" fill="hold"/>
                                        <p:tgtEl>
                                          <p:spTgt spid="317">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17">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17">
                                            <p:txEl>
                                              <p:pRg st="7" end="7"/>
                                            </p:txEl>
                                          </p:spTgt>
                                        </p:tgtEl>
                                        <p:attrNameLst>
                                          <p:attrName>style.visibility</p:attrName>
                                        </p:attrNameLst>
                                      </p:cBhvr>
                                      <p:to>
                                        <p:strVal val="visible"/>
                                      </p:to>
                                    </p:set>
                                    <p:animEffect transition="in" filter="fade">
                                      <p:cBhvr>
                                        <p:cTn id="42" dur="1000"/>
                                        <p:tgtEl>
                                          <p:spTgt spid="317">
                                            <p:txEl>
                                              <p:pRg st="7" end="7"/>
                                            </p:txEl>
                                          </p:spTgt>
                                        </p:tgtEl>
                                      </p:cBhvr>
                                    </p:animEffect>
                                    <p:anim calcmode="lin" valueType="num">
                                      <p:cBhvr>
                                        <p:cTn id="43" dur="1000" fill="hold"/>
                                        <p:tgtEl>
                                          <p:spTgt spid="31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1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7C283E6-002B-4251-51E3-2274B4C163B7}"/>
              </a:ext>
            </a:extLst>
          </p:cNvPr>
          <p:cNvSpPr/>
          <p:nvPr/>
        </p:nvSpPr>
        <p:spPr>
          <a:xfrm>
            <a:off x="986971" y="821865"/>
            <a:ext cx="6865258" cy="115388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solidFill>
                  <a:srgbClr val="0C1E1D"/>
                </a:solidFill>
                <a:latin typeface="Times New Roman" panose="02020603050405020304" pitchFamily="18" charset="0"/>
                <a:cs typeface="Times New Roman" panose="02020603050405020304" pitchFamily="18" charset="0"/>
              </a:rPr>
            </a:br>
            <a:r>
              <a:rPr lang="en-US" sz="1800" b="1">
                <a:solidFill>
                  <a:srgbClr val="0C1E1D"/>
                </a:solidFill>
                <a:latin typeface="Times New Roman" panose="02020603050405020304" pitchFamily="18" charset="0"/>
                <a:cs typeface="Times New Roman" panose="02020603050405020304" pitchFamily="18" charset="0"/>
              </a:rPr>
              <a:t>Câu 2</a:t>
            </a:r>
            <a:r>
              <a:rPr lang="en-US" sz="1600" b="1">
                <a:solidFill>
                  <a:srgbClr val="0C1E1D"/>
                </a:solidFill>
                <a:latin typeface="Times New Roman" panose="02020603050405020304" pitchFamily="18" charset="0"/>
                <a:cs typeface="Times New Roman" panose="02020603050405020304" pitchFamily="18" charset="0"/>
              </a:rPr>
              <a:t>:</a:t>
            </a:r>
            <a:r>
              <a:rPr lang="vi-VN" sz="1600" b="1">
                <a:solidFill>
                  <a:srgbClr val="333333"/>
                </a:solidFill>
                <a:latin typeface="Times New Roman" panose="02020603050405020304" pitchFamily="18" charset="0"/>
              </a:rPr>
              <a:t>Những câu sau đây tóm tắt ý kiến của Hồ Chí Minh trong </a:t>
            </a:r>
            <a:r>
              <a:rPr lang="vi-VN" sz="1600" b="1" i="1">
                <a:solidFill>
                  <a:srgbClr val="333333"/>
                </a:solidFill>
                <a:latin typeface="Times New Roman" panose="02020603050405020304" pitchFamily="18" charset="0"/>
              </a:rPr>
              <a:t>Di chúc </a:t>
            </a:r>
            <a:r>
              <a:rPr lang="vi-VN" sz="1600" b="1">
                <a:solidFill>
                  <a:srgbClr val="333333"/>
                </a:solidFill>
                <a:latin typeface="Times New Roman" panose="02020603050405020304" pitchFamily="18" charset="0"/>
              </a:rPr>
              <a:t>nhấn mạnh” Đầu tiên là công việc đối với con người”. Hãy phát hiện một điểm tóm tắt còn thiếu nội dung trên, trái với tư tưởng nhân văn của Hồ Chí Minh</a:t>
            </a:r>
            <a:br>
              <a:rPr lang="en-US" sz="1600">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endParaRPr lang="en-US" b="1">
              <a:solidFill>
                <a:schemeClr val="tx1">
                  <a:lumMod val="50000"/>
                </a:schemeClr>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B91DBF9F-28DD-03A4-0FEE-B4D748B21D6B}"/>
              </a:ext>
            </a:extLst>
          </p:cNvPr>
          <p:cNvSpPr/>
          <p:nvPr/>
        </p:nvSpPr>
        <p:spPr>
          <a:xfrm>
            <a:off x="986971" y="2349500"/>
            <a:ext cx="2714173" cy="927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r>
              <a:rPr lang="en-US" sz="1600" b="1">
                <a:solidFill>
                  <a:srgbClr val="0C1E1D"/>
                </a:solidFill>
                <a:latin typeface="Times New Roman" panose="02020603050405020304" pitchFamily="18" charset="0"/>
                <a:cs typeface="Times New Roman" panose="02020603050405020304" pitchFamily="18" charset="0"/>
              </a:rPr>
              <a:t>A. </a:t>
            </a:r>
            <a:r>
              <a:rPr lang="vi-VN">
                <a:solidFill>
                  <a:schemeClr val="tx1">
                    <a:lumMod val="50000"/>
                  </a:schemeClr>
                </a:solidFill>
                <a:latin typeface="+mj-lt"/>
              </a:rPr>
              <a:t>Đối với các liệt sỹ cần xây dựng vườn hoa và bia kỷ niệm</a:t>
            </a:r>
            <a:br>
              <a:rPr lang="en-US">
                <a:solidFill>
                  <a:srgbClr val="0C1E1D"/>
                </a:solidFill>
                <a:latin typeface="Times New Roman" panose="02020603050405020304" pitchFamily="18" charset="0"/>
                <a:cs typeface="Times New Roman" panose="02020603050405020304" pitchFamily="18" charset="0"/>
              </a:rPr>
            </a:br>
            <a:endParaRPr lang="en-US">
              <a:solidFill>
                <a:srgbClr val="0C1E1D"/>
              </a:solidFill>
              <a:latin typeface="Times New Roman" panose="02020603050405020304" pitchFamily="18" charset="0"/>
              <a:cs typeface="Times New Roman" panose="02020603050405020304" pitchFamily="18" charset="0"/>
            </a:endParaRPr>
          </a:p>
          <a:p>
            <a:pPr algn="ctr"/>
            <a:br>
              <a:rPr lang="en-US">
                <a:solidFill>
                  <a:schemeClr val="accent2">
                    <a:lumMod val="50000"/>
                  </a:schemeClr>
                </a:solidFill>
                <a:latin typeface="Times New Roman" panose="02020603050405020304" pitchFamily="18" charset="0"/>
                <a:cs typeface="Times New Roman" panose="02020603050405020304" pitchFamily="18" charset="0"/>
              </a:rPr>
            </a:br>
            <a:endParaRPr lang="en-US">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A1745EE-77F0-A5D3-6E94-167AA01AA77A}"/>
              </a:ext>
            </a:extLst>
          </p:cNvPr>
          <p:cNvSpPr/>
          <p:nvPr/>
        </p:nvSpPr>
        <p:spPr>
          <a:xfrm>
            <a:off x="986971" y="3650350"/>
            <a:ext cx="2714173" cy="70212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C1E1D"/>
                </a:solidFill>
                <a:latin typeface="Times New Roman" panose="02020603050405020304" pitchFamily="18" charset="0"/>
                <a:cs typeface="Times New Roman" panose="02020603050405020304" pitchFamily="18" charset="0"/>
              </a:rPr>
              <a:t>      </a:t>
            </a:r>
            <a:r>
              <a:rPr lang="en-US" sz="1600">
                <a:solidFill>
                  <a:schemeClr val="tx1">
                    <a:lumMod val="50000"/>
                  </a:schemeClr>
                </a:solidFill>
                <a:latin typeface="Times New Roman" panose="02020603050405020304" pitchFamily="18" charset="0"/>
                <a:cs typeface="Times New Roman" panose="02020603050405020304" pitchFamily="18" charset="0"/>
              </a:rPr>
              <a:t>C</a:t>
            </a:r>
            <a:r>
              <a:rPr lang="en-US">
                <a:solidFill>
                  <a:schemeClr val="tx1">
                    <a:lumMod val="50000"/>
                  </a:schemeClr>
                </a:solidFill>
              </a:rPr>
              <a:t>Đối với nông dân đề nghị miễn thuế nông nghiệp 1 năm</a:t>
            </a:r>
            <a:endParaRPr lang="en-US" sz="1600">
              <a:solidFill>
                <a:schemeClr val="tx1">
                  <a:lumMod val="50000"/>
                </a:schemeClr>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9B0C7E18-8FBD-FB9E-C9A5-95C07CBCF2F0}"/>
              </a:ext>
            </a:extLst>
          </p:cNvPr>
          <p:cNvSpPr/>
          <p:nvPr/>
        </p:nvSpPr>
        <p:spPr>
          <a:xfrm>
            <a:off x="4796971" y="2349500"/>
            <a:ext cx="2714174" cy="927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solidFill>
                  <a:srgbClr val="0C1E1D"/>
                </a:solidFill>
                <a:latin typeface="Times New Roman" panose="02020603050405020304" pitchFamily="18" charset="0"/>
                <a:cs typeface="Times New Roman" panose="02020603050405020304" pitchFamily="18" charset="0"/>
              </a:rPr>
            </a:br>
            <a:endParaRPr lang="en-US">
              <a:solidFill>
                <a:srgbClr val="0C1E1D"/>
              </a:solidFill>
              <a:latin typeface="Times New Roman" panose="02020603050405020304" pitchFamily="18" charset="0"/>
              <a:cs typeface="Times New Roman" panose="02020603050405020304" pitchFamily="18" charset="0"/>
            </a:endParaRPr>
          </a:p>
          <a:p>
            <a:pPr algn="ctr"/>
            <a:r>
              <a:rPr lang="en-US">
                <a:solidFill>
                  <a:srgbClr val="0C1E1D"/>
                </a:solidFill>
                <a:latin typeface="Times New Roman" panose="02020603050405020304" pitchFamily="18" charset="0"/>
                <a:cs typeface="Times New Roman" panose="02020603050405020304" pitchFamily="18" charset="0"/>
              </a:rPr>
              <a:t> </a:t>
            </a:r>
            <a:r>
              <a:rPr lang="en-US" sz="1600" b="1">
                <a:solidFill>
                  <a:srgbClr val="0C1E1D"/>
                </a:solidFill>
                <a:latin typeface="Times New Roman" panose="02020603050405020304" pitchFamily="18" charset="0"/>
                <a:cs typeface="Times New Roman" panose="02020603050405020304" pitchFamily="18" charset="0"/>
              </a:rPr>
              <a:t>B. </a:t>
            </a:r>
            <a:r>
              <a:rPr lang="vi-VN">
                <a:solidFill>
                  <a:schemeClr val="tx1">
                    <a:lumMod val="50000"/>
                  </a:schemeClr>
                </a:solidFill>
                <a:latin typeface="+mj-lt"/>
              </a:rPr>
              <a:t>Đối với cha mẹ, vợ con thương binh, liệt sỹ phải giúp đỡ họ, quyết không để họ bị đói rét</a:t>
            </a:r>
            <a:br>
              <a:rPr lang="en-US">
                <a:solidFill>
                  <a:schemeClr val="tx1">
                    <a:lumMod val="50000"/>
                  </a:schemeClr>
                </a:solidFill>
                <a:latin typeface="+mj-lt"/>
                <a:cs typeface="Times New Roman" panose="02020603050405020304" pitchFamily="18" charset="0"/>
              </a:rPr>
            </a:br>
            <a:endParaRPr lang="en-US">
              <a:solidFill>
                <a:schemeClr val="tx1">
                  <a:lumMod val="50000"/>
                </a:schemeClr>
              </a:solidFill>
              <a:latin typeface="+mj-lt"/>
              <a:cs typeface="Times New Roman" panose="02020603050405020304" pitchFamily="18" charset="0"/>
            </a:endParaRPr>
          </a:p>
        </p:txBody>
      </p:sp>
      <p:sp>
        <p:nvSpPr>
          <p:cNvPr id="9" name="Rectangle: Rounded Corners 8">
            <a:extLst>
              <a:ext uri="{FF2B5EF4-FFF2-40B4-BE49-F238E27FC236}">
                <a16:creationId xmlns:a16="http://schemas.microsoft.com/office/drawing/2014/main" id="{A6639FBF-1DAA-A185-3B72-F4D138BDBBBB}"/>
              </a:ext>
            </a:extLst>
          </p:cNvPr>
          <p:cNvSpPr/>
          <p:nvPr/>
        </p:nvSpPr>
        <p:spPr>
          <a:xfrm>
            <a:off x="4796972" y="3650351"/>
            <a:ext cx="2714173" cy="70212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C1E1D"/>
                </a:solidFill>
                <a:latin typeface="Times New Roman" panose="02020603050405020304" pitchFamily="18" charset="0"/>
                <a:cs typeface="Times New Roman" panose="02020603050405020304" pitchFamily="18" charset="0"/>
              </a:rPr>
              <a:t>         D. </a:t>
            </a:r>
            <a:r>
              <a:rPr lang="vi-VN">
                <a:solidFill>
                  <a:schemeClr val="tx1">
                    <a:lumMod val="50000"/>
                  </a:schemeClr>
                </a:solidFill>
                <a:latin typeface="+mj-lt"/>
              </a:rPr>
              <a:t>Đối với những nạn nhân của chế độ cũ, nhà nước phải dùng pháp luật để cải tạo họ</a:t>
            </a:r>
            <a:endParaRPr lang="en-US" sz="1600" b="1">
              <a:solidFill>
                <a:schemeClr val="tx1">
                  <a:lumMod val="50000"/>
                </a:schemeClr>
              </a:solidFill>
              <a:latin typeface="+mj-lt"/>
              <a:cs typeface="Times New Roman" panose="02020603050405020304" pitchFamily="18" charset="0"/>
            </a:endParaRPr>
          </a:p>
        </p:txBody>
      </p:sp>
    </p:spTree>
    <p:extLst>
      <p:ext uri="{BB962C8B-B14F-4D97-AF65-F5344CB8AC3E}">
        <p14:creationId xmlns:p14="http://schemas.microsoft.com/office/powerpoint/2010/main" val="16431093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6"/>
                                        </p:tgtEl>
                                        <p:attrNameLst>
                                          <p:attrName>fillcolor</p:attrName>
                                        </p:attrNameLst>
                                      </p:cBhvr>
                                      <p:to>
                                        <a:srgbClr val="FF0000"/>
                                      </p:to>
                                    </p:animClr>
                                    <p:set>
                                      <p:cBhvr>
                                        <p:cTn id="7" dur="500" fill="hold"/>
                                        <p:tgtEl>
                                          <p:spTgt spid="6"/>
                                        </p:tgtEl>
                                        <p:attrNameLst>
                                          <p:attrName>fill.type</p:attrName>
                                        </p:attrNameLst>
                                      </p:cBhvr>
                                      <p:to>
                                        <p:strVal val="solid"/>
                                      </p:to>
                                    </p:set>
                                    <p:set>
                                      <p:cBhvr>
                                        <p:cTn id="8" dur="500" fill="hold"/>
                                        <p:tgtEl>
                                          <p:spTgt spid="6"/>
                                        </p:tgtEl>
                                        <p:attrNameLst>
                                          <p:attrName>fill.on</p:attrName>
                                        </p:attrNameLst>
                                      </p:cBhvr>
                                      <p:to>
                                        <p:strVal val="true"/>
                                      </p:to>
                                    </p:set>
                                  </p:childTnLst>
                                </p:cTn>
                              </p:par>
                            </p:childTnLst>
                          </p:cTn>
                        </p:par>
                      </p:childTnLst>
                    </p:cTn>
                  </p:par>
                </p:childTnLst>
              </p:cTn>
              <p:nextCondLst>
                <p:cond evt="onClick" delay="0">
                  <p:tgtEl>
                    <p:spTgt spid="6"/>
                  </p:tgtEl>
                </p:cond>
              </p:nextCondLst>
            </p:seq>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500" fill="hold"/>
                                        <p:tgtEl>
                                          <p:spTgt spid="8"/>
                                        </p:tgtEl>
                                        <p:attrNameLst>
                                          <p:attrName>fillcolor</p:attrName>
                                        </p:attrNameLst>
                                      </p:cBhvr>
                                      <p:to>
                                        <a:srgbClr val="FF0000"/>
                                      </p:to>
                                    </p:animClr>
                                    <p:set>
                                      <p:cBhvr>
                                        <p:cTn id="14" dur="500" fill="hold"/>
                                        <p:tgtEl>
                                          <p:spTgt spid="8"/>
                                        </p:tgtEl>
                                        <p:attrNameLst>
                                          <p:attrName>fill.type</p:attrName>
                                        </p:attrNameLst>
                                      </p:cBhvr>
                                      <p:to>
                                        <p:strVal val="solid"/>
                                      </p:to>
                                    </p:set>
                                    <p:set>
                                      <p:cBhvr>
                                        <p:cTn id="15" dur="500" fill="hold"/>
                                        <p:tgtEl>
                                          <p:spTgt spid="8"/>
                                        </p:tgtEl>
                                        <p:attrNameLst>
                                          <p:attrName>fill.on</p:attrName>
                                        </p:attrNameLst>
                                      </p:cBhvr>
                                      <p:to>
                                        <p:strVal val="true"/>
                                      </p:to>
                                    </p:set>
                                  </p:childTnLst>
                                </p:cTn>
                              </p:par>
                            </p:childTnLst>
                          </p:cTn>
                        </p:par>
                      </p:childTnLst>
                    </p:cTn>
                  </p:par>
                </p:childTnLst>
              </p:cTn>
              <p:nextCondLst>
                <p:cond evt="onClick" delay="0">
                  <p:tgtEl>
                    <p:spTgt spid="8"/>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7"/>
                                        </p:tgtEl>
                                        <p:attrNameLst>
                                          <p:attrName>fillcolor</p:attrName>
                                        </p:attrNameLst>
                                      </p:cBhvr>
                                      <p:to>
                                        <a:srgbClr val="FF0000"/>
                                      </p:to>
                                    </p:animClr>
                                    <p:set>
                                      <p:cBhvr>
                                        <p:cTn id="21" dur="500" fill="hold"/>
                                        <p:tgtEl>
                                          <p:spTgt spid="7"/>
                                        </p:tgtEl>
                                        <p:attrNameLst>
                                          <p:attrName>fill.type</p:attrName>
                                        </p:attrNameLst>
                                      </p:cBhvr>
                                      <p:to>
                                        <p:strVal val="solid"/>
                                      </p:to>
                                    </p:set>
                                    <p:set>
                                      <p:cBhvr>
                                        <p:cTn id="22" dur="500" fill="hold"/>
                                        <p:tgtEl>
                                          <p:spTgt spid="7"/>
                                        </p:tgtEl>
                                        <p:attrNameLst>
                                          <p:attrName>fill.on</p:attrName>
                                        </p:attrNameLst>
                                      </p:cBhvr>
                                      <p:to>
                                        <p:strVal val="true"/>
                                      </p:to>
                                    </p:set>
                                  </p:childTnLst>
                                </p:cTn>
                              </p:par>
                            </p:childTnLst>
                          </p:cTn>
                        </p:par>
                      </p:childTnLst>
                    </p:cTn>
                  </p:par>
                </p:childTnLst>
              </p:cTn>
              <p:nextCondLst>
                <p:cond evt="onClick" delay="0">
                  <p:tgtEl>
                    <p:spTgt spid="7"/>
                  </p:tgtEl>
                </p:cond>
              </p:nextCondLst>
            </p:seq>
            <p:seq concurrent="1" nextAc="seek">
              <p:cTn id="23" restart="whenNotActive" fill="hold" evtFilter="cancelBubble" nodeType="interactiveSeq">
                <p:stCondLst>
                  <p:cond evt="onClick" delay="0">
                    <p:tgtEl>
                      <p:spTgt spid="9"/>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nodeType="clickEffect">
                                  <p:stCondLst>
                                    <p:cond delay="0"/>
                                  </p:stCondLst>
                                  <p:childTnLst>
                                    <p:animClr clrSpc="rgb" dir="cw">
                                      <p:cBhvr>
                                        <p:cTn id="27" dur="500" fill="hold"/>
                                        <p:tgtEl>
                                          <p:spTgt spid="9"/>
                                        </p:tgtEl>
                                        <p:attrNameLst>
                                          <p:attrName>fillcolor</p:attrName>
                                        </p:attrNameLst>
                                      </p:cBhvr>
                                      <p:to>
                                        <a:srgbClr val="92D050"/>
                                      </p:to>
                                    </p:animClr>
                                    <p:set>
                                      <p:cBhvr>
                                        <p:cTn id="28" dur="500" fill="hold"/>
                                        <p:tgtEl>
                                          <p:spTgt spid="9"/>
                                        </p:tgtEl>
                                        <p:attrNameLst>
                                          <p:attrName>fill.type</p:attrName>
                                        </p:attrNameLst>
                                      </p:cBhvr>
                                      <p:to>
                                        <p:strVal val="solid"/>
                                      </p:to>
                                    </p:set>
                                    <p:set>
                                      <p:cBhvr>
                                        <p:cTn id="29"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E684FA6-11FD-8C94-38F7-D502726ED945}"/>
              </a:ext>
            </a:extLst>
          </p:cNvPr>
          <p:cNvSpPr/>
          <p:nvPr/>
        </p:nvSpPr>
        <p:spPr>
          <a:xfrm>
            <a:off x="986971" y="381001"/>
            <a:ext cx="6865258" cy="141695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solidFill>
                  <a:srgbClr val="0C1E1D"/>
                </a:solidFill>
                <a:latin typeface="Times New Roman" panose="02020603050405020304" pitchFamily="18" charset="0"/>
                <a:cs typeface="Times New Roman" panose="02020603050405020304" pitchFamily="18" charset="0"/>
              </a:rPr>
            </a:br>
            <a:r>
              <a:rPr lang="en-US" sz="1800" b="1">
                <a:solidFill>
                  <a:srgbClr val="0C1E1D"/>
                </a:solidFill>
                <a:latin typeface="Times New Roman" panose="02020603050405020304" pitchFamily="18" charset="0"/>
                <a:cs typeface="Times New Roman" panose="02020603050405020304" pitchFamily="18" charset="0"/>
              </a:rPr>
              <a:t>Câu 3</a:t>
            </a:r>
            <a:r>
              <a:rPr lang="en-US" sz="1600" b="1">
                <a:solidFill>
                  <a:srgbClr val="0C1E1D"/>
                </a:solidFill>
                <a:latin typeface="Times New Roman" panose="02020603050405020304" pitchFamily="18" charset="0"/>
                <a:cs typeface="Times New Roman" panose="02020603050405020304" pitchFamily="18" charset="0"/>
              </a:rPr>
              <a:t>:</a:t>
            </a:r>
            <a:r>
              <a:rPr lang="vi-VN" sz="2000" b="1" i="0">
                <a:solidFill>
                  <a:srgbClr val="333333"/>
                </a:solidFill>
                <a:effectLst/>
                <a:latin typeface="Times New Roman" panose="02020603050405020304" pitchFamily="18" charset="0"/>
              </a:rPr>
              <a:t> Bàn về phương hướng xây dựng con người mới, Hồ Chí Minh đưa ra những chỉ dẫn quan trọng sau đây. Hỏi : chỉ dẫn nào nhấn mạnh yếu tố nhân văn trong giáo dục những người có thói hư, tật xấu</a:t>
            </a:r>
            <a:br>
              <a:rPr lang="en-US" sz="1600">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endParaRPr lang="en-US" b="1">
              <a:solidFill>
                <a:schemeClr val="tx1">
                  <a:lumMod val="50000"/>
                </a:schemeClr>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865613C0-02C6-BF5F-CA06-2AA6B63D3D1B}"/>
              </a:ext>
            </a:extLst>
          </p:cNvPr>
          <p:cNvSpPr/>
          <p:nvPr/>
        </p:nvSpPr>
        <p:spPr>
          <a:xfrm>
            <a:off x="986971" y="2108200"/>
            <a:ext cx="2714173" cy="927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br>
              <a:rPr lang="en-US">
                <a:solidFill>
                  <a:srgbClr val="0C1E1D"/>
                </a:solidFill>
                <a:latin typeface="Times New Roman" panose="02020603050405020304" pitchFamily="18" charset="0"/>
                <a:cs typeface="Times New Roman" panose="02020603050405020304" pitchFamily="18" charset="0"/>
              </a:rPr>
            </a:br>
            <a:r>
              <a:rPr lang="en-US" sz="1600" b="1">
                <a:solidFill>
                  <a:srgbClr val="0C1E1D"/>
                </a:solidFill>
                <a:latin typeface="Times New Roman" panose="02020603050405020304" pitchFamily="18" charset="0"/>
                <a:cs typeface="Times New Roman" panose="02020603050405020304" pitchFamily="18" charset="0"/>
              </a:rPr>
              <a:t>A. </a:t>
            </a:r>
            <a:r>
              <a:rPr lang="vi-VN" sz="1600">
                <a:solidFill>
                  <a:schemeClr val="tx1">
                    <a:lumMod val="50000"/>
                  </a:schemeClr>
                </a:solidFill>
                <a:latin typeface="+mj-lt"/>
              </a:rPr>
              <a:t>Mỗi con người đều có thiện và ác ở trong lòng</a:t>
            </a:r>
            <a:br>
              <a:rPr lang="en-US">
                <a:solidFill>
                  <a:srgbClr val="0C1E1D"/>
                </a:solidFill>
                <a:latin typeface="Times New Roman" panose="02020603050405020304" pitchFamily="18" charset="0"/>
                <a:cs typeface="Times New Roman" panose="02020603050405020304" pitchFamily="18" charset="0"/>
              </a:rPr>
            </a:br>
            <a:endParaRPr lang="en-US">
              <a:solidFill>
                <a:srgbClr val="0C1E1D"/>
              </a:solidFill>
              <a:latin typeface="Times New Roman" panose="02020603050405020304" pitchFamily="18" charset="0"/>
              <a:cs typeface="Times New Roman" panose="02020603050405020304" pitchFamily="18" charset="0"/>
            </a:endParaRPr>
          </a:p>
          <a:p>
            <a:pPr algn="ctr"/>
            <a:br>
              <a:rPr lang="en-US">
                <a:solidFill>
                  <a:schemeClr val="accent2">
                    <a:lumMod val="50000"/>
                  </a:schemeClr>
                </a:solidFill>
                <a:latin typeface="Times New Roman" panose="02020603050405020304" pitchFamily="18" charset="0"/>
                <a:cs typeface="Times New Roman" panose="02020603050405020304" pitchFamily="18" charset="0"/>
              </a:rPr>
            </a:br>
            <a:endParaRPr lang="en-US">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30A93CEB-2751-CD3C-BAF2-05C7218E9405}"/>
              </a:ext>
            </a:extLst>
          </p:cNvPr>
          <p:cNvSpPr/>
          <p:nvPr/>
        </p:nvSpPr>
        <p:spPr>
          <a:xfrm>
            <a:off x="787401" y="3345549"/>
            <a:ext cx="3263900" cy="141694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0C1E1D"/>
                </a:solidFill>
                <a:latin typeface="Times New Roman" panose="02020603050405020304" pitchFamily="18" charset="0"/>
                <a:cs typeface="Times New Roman" panose="02020603050405020304" pitchFamily="18" charset="0"/>
              </a:rPr>
              <a:t>      C.</a:t>
            </a:r>
            <a:r>
              <a:rPr lang="vi-VN" i="1" u="sng"/>
              <a:t> </a:t>
            </a:r>
            <a:r>
              <a:rPr lang="vi-VN">
                <a:solidFill>
                  <a:schemeClr val="tx1">
                    <a:lumMod val="50000"/>
                  </a:schemeClr>
                </a:solidFill>
                <a:latin typeface="+mj-lt"/>
              </a:rPr>
              <a:t>Đối với những người có thói hư tật xấu, trừ hạng người phản lại tổ quốc và nhân dân, ta cũng phải giúp họ tiến bộ bằng cách làm cho cái phần thiện trong con người nảy nở để đẩy lùi cái ác, chứ không phải đập cho tơi bời</a:t>
            </a:r>
            <a:endParaRPr lang="en-US" sz="1600">
              <a:solidFill>
                <a:schemeClr val="tx1">
                  <a:lumMod val="50000"/>
                </a:schemeClr>
              </a:solidFill>
              <a:latin typeface="+mj-lt"/>
              <a:cs typeface="Times New Roman" panose="02020603050405020304" pitchFamily="18" charset="0"/>
            </a:endParaRPr>
          </a:p>
        </p:txBody>
      </p:sp>
      <p:sp>
        <p:nvSpPr>
          <p:cNvPr id="9" name="Rectangle: Rounded Corners 8">
            <a:extLst>
              <a:ext uri="{FF2B5EF4-FFF2-40B4-BE49-F238E27FC236}">
                <a16:creationId xmlns:a16="http://schemas.microsoft.com/office/drawing/2014/main" id="{F521A28A-86E4-42D2-BA5A-8F4F9D26C6CF}"/>
              </a:ext>
            </a:extLst>
          </p:cNvPr>
          <p:cNvSpPr/>
          <p:nvPr/>
        </p:nvSpPr>
        <p:spPr>
          <a:xfrm>
            <a:off x="4796970" y="2108200"/>
            <a:ext cx="3263899" cy="1168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solidFill>
                  <a:srgbClr val="0C1E1D"/>
                </a:solidFill>
                <a:latin typeface="Times New Roman" panose="02020603050405020304" pitchFamily="18" charset="0"/>
                <a:cs typeface="Times New Roman" panose="02020603050405020304" pitchFamily="18" charset="0"/>
              </a:rPr>
            </a:br>
            <a:endParaRPr lang="en-US">
              <a:solidFill>
                <a:srgbClr val="0C1E1D"/>
              </a:solidFill>
              <a:latin typeface="Times New Roman" panose="02020603050405020304" pitchFamily="18" charset="0"/>
              <a:cs typeface="Times New Roman" panose="02020603050405020304" pitchFamily="18" charset="0"/>
            </a:endParaRPr>
          </a:p>
          <a:p>
            <a:pPr algn="ctr"/>
            <a:r>
              <a:rPr lang="en-US">
                <a:solidFill>
                  <a:srgbClr val="0C1E1D"/>
                </a:solidFill>
                <a:latin typeface="Times New Roman" panose="02020603050405020304" pitchFamily="18" charset="0"/>
                <a:cs typeface="Times New Roman" panose="02020603050405020304" pitchFamily="18" charset="0"/>
              </a:rPr>
              <a:t> </a:t>
            </a:r>
            <a:r>
              <a:rPr lang="en-US" sz="1600" b="1">
                <a:solidFill>
                  <a:srgbClr val="0C1E1D"/>
                </a:solidFill>
                <a:latin typeface="Times New Roman" panose="02020603050405020304" pitchFamily="18" charset="0"/>
                <a:cs typeface="Times New Roman" panose="02020603050405020304" pitchFamily="18" charset="0"/>
              </a:rPr>
              <a:t>B. </a:t>
            </a:r>
            <a:r>
              <a:rPr lang="vi-VN">
                <a:solidFill>
                  <a:schemeClr val="tx1">
                    <a:lumMod val="50000"/>
                  </a:schemeClr>
                </a:solidFill>
              </a:rPr>
              <a:t>Ta phải làm cho phần tốt ở trong mỗi con người nảy nở như hoa mùa xuân và phần xấu bị mất dần đi</a:t>
            </a:r>
            <a:br>
              <a:rPr lang="en-US">
                <a:solidFill>
                  <a:schemeClr val="tx1">
                    <a:lumMod val="50000"/>
                  </a:schemeClr>
                </a:solidFill>
                <a:latin typeface="+mj-lt"/>
                <a:cs typeface="Times New Roman" panose="02020603050405020304" pitchFamily="18" charset="0"/>
              </a:rPr>
            </a:br>
            <a:endParaRPr lang="en-US">
              <a:solidFill>
                <a:schemeClr val="tx1">
                  <a:lumMod val="50000"/>
                </a:schemeClr>
              </a:solidFill>
              <a:latin typeface="+mj-lt"/>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CF0DE21B-60FB-7066-5DF0-10A2E84B5D63}"/>
              </a:ext>
            </a:extLst>
          </p:cNvPr>
          <p:cNvSpPr/>
          <p:nvPr/>
        </p:nvSpPr>
        <p:spPr>
          <a:xfrm>
            <a:off x="4796972" y="3454400"/>
            <a:ext cx="3263900" cy="89807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C1E1D"/>
                </a:solidFill>
                <a:latin typeface="Times New Roman" panose="02020603050405020304" pitchFamily="18" charset="0"/>
                <a:cs typeface="Times New Roman" panose="02020603050405020304" pitchFamily="18" charset="0"/>
              </a:rPr>
              <a:t>         D. </a:t>
            </a:r>
            <a:r>
              <a:rPr lang="vi-VN">
                <a:solidFill>
                  <a:schemeClr val="tx1">
                    <a:lumMod val="50000"/>
                  </a:schemeClr>
                </a:solidFill>
                <a:latin typeface="+mj-lt"/>
              </a:rPr>
              <a:t>Lấy gương người tốt việc tốt để giáo dục lẫn nhau là một trong những cách tốt nhất để xây dựng con người mới, cuộc sống mới</a:t>
            </a:r>
            <a:endParaRPr lang="en-US" sz="1600" b="1">
              <a:solidFill>
                <a:schemeClr val="tx1">
                  <a:lumMod val="50000"/>
                </a:schemeClr>
              </a:solidFill>
              <a:latin typeface="+mj-lt"/>
              <a:cs typeface="Times New Roman" panose="02020603050405020304" pitchFamily="18" charset="0"/>
            </a:endParaRPr>
          </a:p>
        </p:txBody>
      </p:sp>
    </p:spTree>
    <p:extLst>
      <p:ext uri="{BB962C8B-B14F-4D97-AF65-F5344CB8AC3E}">
        <p14:creationId xmlns:p14="http://schemas.microsoft.com/office/powerpoint/2010/main" val="18100801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7"/>
                                        </p:tgtEl>
                                        <p:attrNameLst>
                                          <p:attrName>fillcolor</p:attrName>
                                        </p:attrNameLst>
                                      </p:cBhvr>
                                      <p:to>
                                        <a:srgbClr val="FF0000"/>
                                      </p:to>
                                    </p:animClr>
                                    <p:set>
                                      <p:cBhvr>
                                        <p:cTn id="7" dur="500" fill="hold"/>
                                        <p:tgtEl>
                                          <p:spTgt spid="7"/>
                                        </p:tgtEl>
                                        <p:attrNameLst>
                                          <p:attrName>fill.type</p:attrName>
                                        </p:attrNameLst>
                                      </p:cBhvr>
                                      <p:to>
                                        <p:strVal val="solid"/>
                                      </p:to>
                                    </p:set>
                                    <p:set>
                                      <p:cBhvr>
                                        <p:cTn id="8" dur="500" fill="hold"/>
                                        <p:tgtEl>
                                          <p:spTgt spid="7"/>
                                        </p:tgtEl>
                                        <p:attrNameLst>
                                          <p:attrName>fill.on</p:attrName>
                                        </p:attrNameLst>
                                      </p:cBhvr>
                                      <p:to>
                                        <p:strVal val="true"/>
                                      </p:to>
                                    </p:set>
                                  </p:childTnLst>
                                </p:cTn>
                              </p:par>
                            </p:childTnLst>
                          </p:cTn>
                        </p:par>
                      </p:childTnLst>
                    </p:cTn>
                  </p:par>
                </p:childTnLst>
              </p:cTn>
              <p:nextCondLst>
                <p:cond evt="onClick" delay="0">
                  <p:tgtEl>
                    <p:spTgt spid="7"/>
                  </p:tgtEl>
                </p:cond>
              </p:nextCondLst>
            </p:seq>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1" presetClass="emph" presetSubtype="2" fill="hold" nodeType="clickEffect">
                                  <p:stCondLst>
                                    <p:cond delay="0"/>
                                  </p:stCondLst>
                                  <p:childTnLst>
                                    <p:animClr clrSpc="rgb" dir="cw">
                                      <p:cBhvr>
                                        <p:cTn id="13" dur="500" fill="hold"/>
                                        <p:tgtEl>
                                          <p:spTgt spid="9"/>
                                        </p:tgtEl>
                                        <p:attrNameLst>
                                          <p:attrName>fillcolor</p:attrName>
                                        </p:attrNameLst>
                                      </p:cBhvr>
                                      <p:to>
                                        <a:srgbClr val="FF0000"/>
                                      </p:to>
                                    </p:animClr>
                                    <p:set>
                                      <p:cBhvr>
                                        <p:cTn id="14" dur="500" fill="hold"/>
                                        <p:tgtEl>
                                          <p:spTgt spid="9"/>
                                        </p:tgtEl>
                                        <p:attrNameLst>
                                          <p:attrName>fill.type</p:attrName>
                                        </p:attrNameLst>
                                      </p:cBhvr>
                                      <p:to>
                                        <p:strVal val="solid"/>
                                      </p:to>
                                    </p:set>
                                    <p:set>
                                      <p:cBhvr>
                                        <p:cTn id="15" dur="500" fill="hold"/>
                                        <p:tgtEl>
                                          <p:spTgt spid="9"/>
                                        </p:tgtEl>
                                        <p:attrNameLst>
                                          <p:attrName>fill.on</p:attrName>
                                        </p:attrNameLst>
                                      </p:cBhvr>
                                      <p:to>
                                        <p:strVal val="true"/>
                                      </p:to>
                                    </p:set>
                                  </p:childTnLst>
                                </p:cTn>
                              </p:par>
                            </p:childTnLst>
                          </p:cTn>
                        </p:par>
                      </p:childTnLst>
                    </p:cTn>
                  </p:par>
                </p:childTnLst>
              </p:cTn>
              <p:nextCondLst>
                <p:cond evt="onClick" delay="0">
                  <p:tgtEl>
                    <p:spTgt spid="9"/>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8"/>
                                        </p:tgtEl>
                                        <p:attrNameLst>
                                          <p:attrName>fillcolor</p:attrName>
                                        </p:attrNameLst>
                                      </p:cBhvr>
                                      <p:to>
                                        <a:srgbClr val="00B050"/>
                                      </p:to>
                                    </p:animClr>
                                    <p:set>
                                      <p:cBhvr>
                                        <p:cTn id="21" dur="500" fill="hold"/>
                                        <p:tgtEl>
                                          <p:spTgt spid="8"/>
                                        </p:tgtEl>
                                        <p:attrNameLst>
                                          <p:attrName>fill.type</p:attrName>
                                        </p:attrNameLst>
                                      </p:cBhvr>
                                      <p:to>
                                        <p:strVal val="solid"/>
                                      </p:to>
                                    </p:set>
                                    <p:set>
                                      <p:cBhvr>
                                        <p:cTn id="22" dur="500" fill="hold"/>
                                        <p:tgtEl>
                                          <p:spTgt spid="8"/>
                                        </p:tgtEl>
                                        <p:attrNameLst>
                                          <p:attrName>fill.on</p:attrName>
                                        </p:attrNameLst>
                                      </p:cBhvr>
                                      <p:to>
                                        <p:strVal val="true"/>
                                      </p:to>
                                    </p:set>
                                  </p:childTnLst>
                                </p:cTn>
                              </p:par>
                            </p:childTnLst>
                          </p:cTn>
                        </p:par>
                      </p:childTnLst>
                    </p:cTn>
                  </p:par>
                </p:childTnLst>
              </p:cTn>
              <p:nextCondLst>
                <p:cond evt="onClick" delay="0">
                  <p:tgtEl>
                    <p:spTgt spid="8"/>
                  </p:tgtEl>
                </p:cond>
              </p:nextCondLst>
            </p:seq>
            <p:seq concurrent="1" nextAc="seek">
              <p:cTn id="23" restart="whenNotActive" fill="hold" evtFilter="cancelBubble" nodeType="interactiveSeq">
                <p:stCondLst>
                  <p:cond evt="onClick" delay="0">
                    <p:tgtEl>
                      <p:spTgt spid="10"/>
                    </p:tgtEl>
                  </p:cond>
                </p:stCondLst>
                <p:endSync evt="end" delay="0">
                  <p:rtn val="all"/>
                </p:endSync>
                <p:childTnLst>
                  <p:par>
                    <p:cTn id="24" fill="hold">
                      <p:stCondLst>
                        <p:cond delay="0"/>
                      </p:stCondLst>
                      <p:childTnLst>
                        <p:par>
                          <p:cTn id="25" fill="hold">
                            <p:stCondLst>
                              <p:cond delay="0"/>
                            </p:stCondLst>
                            <p:childTnLst>
                              <p:par>
                                <p:cTn id="26" presetID="1" presetClass="emph" presetSubtype="2" fill="hold" nodeType="clickEffect">
                                  <p:stCondLst>
                                    <p:cond delay="0"/>
                                  </p:stCondLst>
                                  <p:childTnLst>
                                    <p:animClr clrSpc="rgb" dir="cw">
                                      <p:cBhvr>
                                        <p:cTn id="27" dur="500" fill="hold"/>
                                        <p:tgtEl>
                                          <p:spTgt spid="10"/>
                                        </p:tgtEl>
                                        <p:attrNameLst>
                                          <p:attrName>fillcolor</p:attrName>
                                        </p:attrNameLst>
                                      </p:cBhvr>
                                      <p:to>
                                        <a:srgbClr val="FF0000"/>
                                      </p:to>
                                    </p:animClr>
                                    <p:set>
                                      <p:cBhvr>
                                        <p:cTn id="28" dur="500" fill="hold"/>
                                        <p:tgtEl>
                                          <p:spTgt spid="10"/>
                                        </p:tgtEl>
                                        <p:attrNameLst>
                                          <p:attrName>fill.type</p:attrName>
                                        </p:attrNameLst>
                                      </p:cBhvr>
                                      <p:to>
                                        <p:strVal val="solid"/>
                                      </p:to>
                                    </p:set>
                                    <p:set>
                                      <p:cBhvr>
                                        <p:cTn id="29" dur="500" fill="hold"/>
                                        <p:tgtEl>
                                          <p:spTgt spid="10"/>
                                        </p:tgtEl>
                                        <p:attrNameLst>
                                          <p:attrName>fill.on</p:attrName>
                                        </p:attrNameLst>
                                      </p:cBhvr>
                                      <p:to>
                                        <p:strVal val="true"/>
                                      </p:to>
                                    </p:set>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77"/>
        <p:cNvGrpSpPr/>
        <p:nvPr/>
      </p:nvGrpSpPr>
      <p:grpSpPr>
        <a:xfrm>
          <a:off x="0" y="0"/>
          <a:ext cx="0" cy="0"/>
          <a:chOff x="0" y="0"/>
          <a:chExt cx="0" cy="0"/>
        </a:xfrm>
      </p:grpSpPr>
      <p:grpSp>
        <p:nvGrpSpPr>
          <p:cNvPr id="17178" name="Google Shape;17178;p56"/>
          <p:cNvGrpSpPr/>
          <p:nvPr/>
        </p:nvGrpSpPr>
        <p:grpSpPr>
          <a:xfrm flipH="1">
            <a:off x="7030891" y="1372717"/>
            <a:ext cx="3512857" cy="2398417"/>
            <a:chOff x="2993825" y="1633600"/>
            <a:chExt cx="2381275" cy="1625825"/>
          </a:xfrm>
        </p:grpSpPr>
        <p:sp>
          <p:nvSpPr>
            <p:cNvPr id="17179" name="Google Shape;17179;p56"/>
            <p:cNvSpPr/>
            <p:nvPr/>
          </p:nvSpPr>
          <p:spPr>
            <a:xfrm>
              <a:off x="2993825" y="1797200"/>
              <a:ext cx="983775" cy="949725"/>
            </a:xfrm>
            <a:custGeom>
              <a:avLst/>
              <a:gdLst/>
              <a:ahLst/>
              <a:cxnLst/>
              <a:rect l="l" t="t" r="r" b="b"/>
              <a:pathLst>
                <a:path w="39351" h="37989" extrusionOk="0">
                  <a:moveTo>
                    <a:pt x="24803" y="1"/>
                  </a:moveTo>
                  <a:cubicBezTo>
                    <a:pt x="24324" y="1"/>
                    <a:pt x="23849" y="173"/>
                    <a:pt x="23479" y="496"/>
                  </a:cubicBezTo>
                  <a:lnTo>
                    <a:pt x="893" y="19903"/>
                  </a:lnTo>
                  <a:cubicBezTo>
                    <a:pt x="274" y="20427"/>
                    <a:pt x="0" y="21212"/>
                    <a:pt x="143" y="21998"/>
                  </a:cubicBezTo>
                  <a:cubicBezTo>
                    <a:pt x="274" y="22796"/>
                    <a:pt x="810" y="23427"/>
                    <a:pt x="1560" y="23725"/>
                  </a:cubicBezTo>
                  <a:lnTo>
                    <a:pt x="38660" y="37869"/>
                  </a:lnTo>
                  <a:lnTo>
                    <a:pt x="38695" y="37929"/>
                  </a:lnTo>
                  <a:cubicBezTo>
                    <a:pt x="38910" y="37941"/>
                    <a:pt x="39124" y="37976"/>
                    <a:pt x="39350" y="37988"/>
                  </a:cubicBezTo>
                  <a:lnTo>
                    <a:pt x="39172" y="37536"/>
                  </a:lnTo>
                  <a:cubicBezTo>
                    <a:pt x="39136" y="37464"/>
                    <a:pt x="39076" y="37393"/>
                    <a:pt x="38981" y="37357"/>
                  </a:cubicBezTo>
                  <a:lnTo>
                    <a:pt x="1762" y="23177"/>
                  </a:lnTo>
                  <a:cubicBezTo>
                    <a:pt x="1215" y="22975"/>
                    <a:pt x="810" y="22498"/>
                    <a:pt x="726" y="21915"/>
                  </a:cubicBezTo>
                  <a:cubicBezTo>
                    <a:pt x="619" y="21332"/>
                    <a:pt x="834" y="20748"/>
                    <a:pt x="1274" y="20367"/>
                  </a:cubicBezTo>
                  <a:lnTo>
                    <a:pt x="23848" y="948"/>
                  </a:lnTo>
                  <a:cubicBezTo>
                    <a:pt x="24119" y="717"/>
                    <a:pt x="24459" y="593"/>
                    <a:pt x="24804" y="593"/>
                  </a:cubicBezTo>
                  <a:cubicBezTo>
                    <a:pt x="24975" y="593"/>
                    <a:pt x="25147" y="623"/>
                    <a:pt x="25313" y="686"/>
                  </a:cubicBezTo>
                  <a:lnTo>
                    <a:pt x="25944" y="924"/>
                  </a:lnTo>
                  <a:cubicBezTo>
                    <a:pt x="25981" y="939"/>
                    <a:pt x="26020" y="945"/>
                    <a:pt x="26058" y="945"/>
                  </a:cubicBezTo>
                  <a:cubicBezTo>
                    <a:pt x="26178" y="945"/>
                    <a:pt x="26291" y="878"/>
                    <a:pt x="26337" y="769"/>
                  </a:cubicBezTo>
                  <a:cubicBezTo>
                    <a:pt x="26396" y="615"/>
                    <a:pt x="26325" y="436"/>
                    <a:pt x="26170" y="377"/>
                  </a:cubicBezTo>
                  <a:lnTo>
                    <a:pt x="25527" y="138"/>
                  </a:lnTo>
                  <a:cubicBezTo>
                    <a:pt x="25293" y="46"/>
                    <a:pt x="25047" y="1"/>
                    <a:pt x="2480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0" name="Google Shape;17180;p56"/>
            <p:cNvSpPr/>
            <p:nvPr/>
          </p:nvSpPr>
          <p:spPr>
            <a:xfrm>
              <a:off x="4368625" y="2394275"/>
              <a:ext cx="1006475" cy="865150"/>
            </a:xfrm>
            <a:custGeom>
              <a:avLst/>
              <a:gdLst/>
              <a:ahLst/>
              <a:cxnLst/>
              <a:rect l="l" t="t" r="r" b="b"/>
              <a:pathLst>
                <a:path w="40259" h="34606" extrusionOk="0">
                  <a:moveTo>
                    <a:pt x="32813" y="1"/>
                  </a:moveTo>
                  <a:cubicBezTo>
                    <a:pt x="32695" y="1"/>
                    <a:pt x="32577" y="76"/>
                    <a:pt x="32531" y="187"/>
                  </a:cubicBezTo>
                  <a:cubicBezTo>
                    <a:pt x="32471" y="342"/>
                    <a:pt x="32543" y="520"/>
                    <a:pt x="32698" y="580"/>
                  </a:cubicBezTo>
                  <a:lnTo>
                    <a:pt x="34579" y="1294"/>
                  </a:lnTo>
                  <a:cubicBezTo>
                    <a:pt x="34865" y="1389"/>
                    <a:pt x="35079" y="1651"/>
                    <a:pt x="35115" y="1961"/>
                  </a:cubicBezTo>
                  <a:lnTo>
                    <a:pt x="39556" y="32381"/>
                  </a:lnTo>
                  <a:cubicBezTo>
                    <a:pt x="39627" y="32881"/>
                    <a:pt x="39437" y="33382"/>
                    <a:pt x="39032" y="33703"/>
                  </a:cubicBezTo>
                  <a:cubicBezTo>
                    <a:pt x="38770" y="33918"/>
                    <a:pt x="38464" y="34024"/>
                    <a:pt x="38152" y="34024"/>
                  </a:cubicBezTo>
                  <a:cubicBezTo>
                    <a:pt x="37981" y="34024"/>
                    <a:pt x="37807" y="33992"/>
                    <a:pt x="37639" y="33929"/>
                  </a:cubicBezTo>
                  <a:lnTo>
                    <a:pt x="991" y="19951"/>
                  </a:lnTo>
                  <a:cubicBezTo>
                    <a:pt x="961" y="19933"/>
                    <a:pt x="929" y="19925"/>
                    <a:pt x="893" y="19925"/>
                  </a:cubicBezTo>
                  <a:cubicBezTo>
                    <a:pt x="857" y="19925"/>
                    <a:pt x="819" y="19933"/>
                    <a:pt x="777" y="19951"/>
                  </a:cubicBezTo>
                  <a:lnTo>
                    <a:pt x="289" y="20130"/>
                  </a:lnTo>
                  <a:cubicBezTo>
                    <a:pt x="486" y="20196"/>
                    <a:pt x="1047" y="20494"/>
                    <a:pt x="930" y="20494"/>
                  </a:cubicBezTo>
                  <a:cubicBezTo>
                    <a:pt x="920" y="20494"/>
                    <a:pt x="905" y="20492"/>
                    <a:pt x="884" y="20487"/>
                  </a:cubicBezTo>
                  <a:cubicBezTo>
                    <a:pt x="389" y="20382"/>
                    <a:pt x="62" y="20304"/>
                    <a:pt x="9" y="20304"/>
                  </a:cubicBezTo>
                  <a:cubicBezTo>
                    <a:pt x="2" y="20304"/>
                    <a:pt x="0" y="20306"/>
                    <a:pt x="3" y="20308"/>
                  </a:cubicBezTo>
                  <a:lnTo>
                    <a:pt x="37424" y="34477"/>
                  </a:lnTo>
                  <a:cubicBezTo>
                    <a:pt x="37655" y="34564"/>
                    <a:pt x="37896" y="34606"/>
                    <a:pt x="38136" y="34606"/>
                  </a:cubicBezTo>
                  <a:cubicBezTo>
                    <a:pt x="38588" y="34606"/>
                    <a:pt x="39035" y="34455"/>
                    <a:pt x="39401" y="34167"/>
                  </a:cubicBezTo>
                  <a:cubicBezTo>
                    <a:pt x="39984" y="33703"/>
                    <a:pt x="40258" y="33001"/>
                    <a:pt x="40151" y="32286"/>
                  </a:cubicBezTo>
                  <a:lnTo>
                    <a:pt x="35710" y="1866"/>
                  </a:lnTo>
                  <a:cubicBezTo>
                    <a:pt x="35638" y="1354"/>
                    <a:pt x="35293" y="913"/>
                    <a:pt x="34805" y="735"/>
                  </a:cubicBezTo>
                  <a:lnTo>
                    <a:pt x="32912" y="20"/>
                  </a:lnTo>
                  <a:cubicBezTo>
                    <a:pt x="32880" y="7"/>
                    <a:pt x="32846" y="1"/>
                    <a:pt x="3281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1" name="Google Shape;17181;p56"/>
            <p:cNvSpPr/>
            <p:nvPr/>
          </p:nvSpPr>
          <p:spPr>
            <a:xfrm>
              <a:off x="3958525" y="2730625"/>
              <a:ext cx="439350" cy="179125"/>
            </a:xfrm>
            <a:custGeom>
              <a:avLst/>
              <a:gdLst/>
              <a:ahLst/>
              <a:cxnLst/>
              <a:rect l="l" t="t" r="r" b="b"/>
              <a:pathLst>
                <a:path w="17574" h="7165" extrusionOk="0">
                  <a:moveTo>
                    <a:pt x="324" y="1"/>
                  </a:moveTo>
                  <a:cubicBezTo>
                    <a:pt x="291" y="1"/>
                    <a:pt x="258" y="7"/>
                    <a:pt x="226" y="20"/>
                  </a:cubicBezTo>
                  <a:cubicBezTo>
                    <a:pt x="72" y="68"/>
                    <a:pt x="0" y="235"/>
                    <a:pt x="60" y="377"/>
                  </a:cubicBezTo>
                  <a:cubicBezTo>
                    <a:pt x="84" y="461"/>
                    <a:pt x="857" y="2437"/>
                    <a:pt x="3394" y="4247"/>
                  </a:cubicBezTo>
                  <a:cubicBezTo>
                    <a:pt x="5358" y="5652"/>
                    <a:pt x="8716" y="7164"/>
                    <a:pt x="14121" y="7164"/>
                  </a:cubicBezTo>
                  <a:cubicBezTo>
                    <a:pt x="15121" y="7164"/>
                    <a:pt x="16169" y="7128"/>
                    <a:pt x="17300" y="7033"/>
                  </a:cubicBezTo>
                  <a:cubicBezTo>
                    <a:pt x="17455" y="7021"/>
                    <a:pt x="17574" y="6866"/>
                    <a:pt x="17562" y="6724"/>
                  </a:cubicBezTo>
                  <a:cubicBezTo>
                    <a:pt x="17551" y="6582"/>
                    <a:pt x="17421" y="6470"/>
                    <a:pt x="17289" y="6470"/>
                  </a:cubicBezTo>
                  <a:cubicBezTo>
                    <a:pt x="17277" y="6470"/>
                    <a:pt x="17265" y="6471"/>
                    <a:pt x="17252" y="6473"/>
                  </a:cubicBezTo>
                  <a:cubicBezTo>
                    <a:pt x="16150" y="6580"/>
                    <a:pt x="15118" y="6629"/>
                    <a:pt x="14154" y="6629"/>
                  </a:cubicBezTo>
                  <a:cubicBezTo>
                    <a:pt x="8892" y="6629"/>
                    <a:pt x="5632" y="5179"/>
                    <a:pt x="3751" y="3830"/>
                  </a:cubicBezTo>
                  <a:cubicBezTo>
                    <a:pt x="1334" y="2104"/>
                    <a:pt x="584" y="199"/>
                    <a:pt x="584" y="187"/>
                  </a:cubicBezTo>
                  <a:cubicBezTo>
                    <a:pt x="547" y="76"/>
                    <a:pt x="438" y="1"/>
                    <a:pt x="3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2" name="Google Shape;17182;p56"/>
            <p:cNvSpPr/>
            <p:nvPr/>
          </p:nvSpPr>
          <p:spPr>
            <a:xfrm>
              <a:off x="3057225" y="1740925"/>
              <a:ext cx="2275300" cy="1454350"/>
            </a:xfrm>
            <a:custGeom>
              <a:avLst/>
              <a:gdLst/>
              <a:ahLst/>
              <a:cxnLst/>
              <a:rect l="l" t="t" r="r" b="b"/>
              <a:pathLst>
                <a:path w="91012" h="58174" extrusionOk="0">
                  <a:moveTo>
                    <a:pt x="30008" y="1"/>
                  </a:moveTo>
                  <a:cubicBezTo>
                    <a:pt x="29974" y="1"/>
                    <a:pt x="29940" y="7"/>
                    <a:pt x="29909" y="20"/>
                  </a:cubicBezTo>
                  <a:lnTo>
                    <a:pt x="22562" y="2961"/>
                  </a:lnTo>
                  <a:cubicBezTo>
                    <a:pt x="22539" y="2973"/>
                    <a:pt x="22503" y="2985"/>
                    <a:pt x="22479" y="3020"/>
                  </a:cubicBezTo>
                  <a:lnTo>
                    <a:pt x="107" y="23737"/>
                  </a:lnTo>
                  <a:cubicBezTo>
                    <a:pt x="48" y="23797"/>
                    <a:pt x="0" y="23892"/>
                    <a:pt x="24" y="23987"/>
                  </a:cubicBezTo>
                  <a:cubicBezTo>
                    <a:pt x="36" y="24071"/>
                    <a:pt x="95" y="24166"/>
                    <a:pt x="167" y="24214"/>
                  </a:cubicBezTo>
                  <a:cubicBezTo>
                    <a:pt x="5739" y="27381"/>
                    <a:pt x="12716" y="29155"/>
                    <a:pt x="19467" y="30857"/>
                  </a:cubicBezTo>
                  <a:cubicBezTo>
                    <a:pt x="22146" y="31548"/>
                    <a:pt x="24694" y="32191"/>
                    <a:pt x="27075" y="32905"/>
                  </a:cubicBezTo>
                  <a:cubicBezTo>
                    <a:pt x="35278" y="35358"/>
                    <a:pt x="38517" y="39513"/>
                    <a:pt x="38553" y="39549"/>
                  </a:cubicBezTo>
                  <a:cubicBezTo>
                    <a:pt x="38600" y="39596"/>
                    <a:pt x="38636" y="39644"/>
                    <a:pt x="38684" y="39656"/>
                  </a:cubicBezTo>
                  <a:cubicBezTo>
                    <a:pt x="38717" y="39673"/>
                    <a:pt x="38752" y="39681"/>
                    <a:pt x="38791" y="39681"/>
                  </a:cubicBezTo>
                  <a:cubicBezTo>
                    <a:pt x="38835" y="39681"/>
                    <a:pt x="38882" y="39670"/>
                    <a:pt x="38934" y="39644"/>
                  </a:cubicBezTo>
                  <a:cubicBezTo>
                    <a:pt x="38958" y="39639"/>
                    <a:pt x="40087" y="39241"/>
                    <a:pt x="41841" y="39241"/>
                  </a:cubicBezTo>
                  <a:cubicBezTo>
                    <a:pt x="44409" y="39241"/>
                    <a:pt x="48318" y="40096"/>
                    <a:pt x="52054" y="44299"/>
                  </a:cubicBezTo>
                  <a:cubicBezTo>
                    <a:pt x="52109" y="44372"/>
                    <a:pt x="52191" y="44403"/>
                    <a:pt x="52275" y="44403"/>
                  </a:cubicBezTo>
                  <a:cubicBezTo>
                    <a:pt x="52301" y="44403"/>
                    <a:pt x="52327" y="44400"/>
                    <a:pt x="52352" y="44395"/>
                  </a:cubicBezTo>
                  <a:cubicBezTo>
                    <a:pt x="52362" y="44395"/>
                    <a:pt x="53342" y="44119"/>
                    <a:pt x="55054" y="44119"/>
                  </a:cubicBezTo>
                  <a:cubicBezTo>
                    <a:pt x="55446" y="44119"/>
                    <a:pt x="55875" y="44133"/>
                    <a:pt x="56340" y="44168"/>
                  </a:cubicBezTo>
                  <a:cubicBezTo>
                    <a:pt x="58638" y="44347"/>
                    <a:pt x="62306" y="45073"/>
                    <a:pt x="66699" y="47585"/>
                  </a:cubicBezTo>
                  <a:cubicBezTo>
                    <a:pt x="73986" y="51753"/>
                    <a:pt x="83308" y="56741"/>
                    <a:pt x="90654" y="58170"/>
                  </a:cubicBezTo>
                  <a:cubicBezTo>
                    <a:pt x="90670" y="58172"/>
                    <a:pt x="90686" y="58173"/>
                    <a:pt x="90701" y="58173"/>
                  </a:cubicBezTo>
                  <a:cubicBezTo>
                    <a:pt x="90777" y="58173"/>
                    <a:pt x="90845" y="58148"/>
                    <a:pt x="90904" y="58099"/>
                  </a:cubicBezTo>
                  <a:cubicBezTo>
                    <a:pt x="90964" y="58039"/>
                    <a:pt x="91011" y="57932"/>
                    <a:pt x="91000" y="57849"/>
                  </a:cubicBezTo>
                  <a:lnTo>
                    <a:pt x="87249" y="27666"/>
                  </a:lnTo>
                  <a:cubicBezTo>
                    <a:pt x="87237" y="27559"/>
                    <a:pt x="87154" y="27464"/>
                    <a:pt x="87059" y="27428"/>
                  </a:cubicBezTo>
                  <a:lnTo>
                    <a:pt x="85356" y="26785"/>
                  </a:lnTo>
                  <a:cubicBezTo>
                    <a:pt x="85314" y="26770"/>
                    <a:pt x="85272" y="26763"/>
                    <a:pt x="85233" y="26763"/>
                  </a:cubicBezTo>
                  <a:cubicBezTo>
                    <a:pt x="85117" y="26763"/>
                    <a:pt x="85019" y="26828"/>
                    <a:pt x="84975" y="26952"/>
                  </a:cubicBezTo>
                  <a:cubicBezTo>
                    <a:pt x="84904" y="27107"/>
                    <a:pt x="84987" y="27273"/>
                    <a:pt x="85130" y="27333"/>
                  </a:cubicBezTo>
                  <a:lnTo>
                    <a:pt x="86654" y="27916"/>
                  </a:lnTo>
                  <a:lnTo>
                    <a:pt x="90333" y="57515"/>
                  </a:lnTo>
                  <a:cubicBezTo>
                    <a:pt x="83106" y="56003"/>
                    <a:pt x="74057" y="51157"/>
                    <a:pt x="66949" y="47085"/>
                  </a:cubicBezTo>
                  <a:cubicBezTo>
                    <a:pt x="61809" y="44147"/>
                    <a:pt x="57623" y="43531"/>
                    <a:pt x="55029" y="43531"/>
                  </a:cubicBezTo>
                  <a:cubicBezTo>
                    <a:pt x="53639" y="43531"/>
                    <a:pt x="52706" y="43708"/>
                    <a:pt x="52328" y="43799"/>
                  </a:cubicBezTo>
                  <a:cubicBezTo>
                    <a:pt x="48508" y="39553"/>
                    <a:pt x="44480" y="38670"/>
                    <a:pt x="41802" y="38670"/>
                  </a:cubicBezTo>
                  <a:cubicBezTo>
                    <a:pt x="40366" y="38670"/>
                    <a:pt x="39318" y="38924"/>
                    <a:pt x="38898" y="39049"/>
                  </a:cubicBezTo>
                  <a:cubicBezTo>
                    <a:pt x="38207" y="38227"/>
                    <a:pt x="34826" y="34632"/>
                    <a:pt x="27254" y="32346"/>
                  </a:cubicBezTo>
                  <a:cubicBezTo>
                    <a:pt x="24848" y="31619"/>
                    <a:pt x="22312" y="30976"/>
                    <a:pt x="19622" y="30298"/>
                  </a:cubicBezTo>
                  <a:cubicBezTo>
                    <a:pt x="13037" y="28631"/>
                    <a:pt x="6251" y="26904"/>
                    <a:pt x="810" y="23892"/>
                  </a:cubicBezTo>
                  <a:lnTo>
                    <a:pt x="22836" y="3497"/>
                  </a:lnTo>
                  <a:lnTo>
                    <a:pt x="30123" y="580"/>
                  </a:lnTo>
                  <a:cubicBezTo>
                    <a:pt x="30278" y="520"/>
                    <a:pt x="30349" y="342"/>
                    <a:pt x="30290" y="187"/>
                  </a:cubicBezTo>
                  <a:cubicBezTo>
                    <a:pt x="30243" y="76"/>
                    <a:pt x="30125" y="1"/>
                    <a:pt x="300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3" name="Google Shape;17183;p56"/>
            <p:cNvSpPr/>
            <p:nvPr/>
          </p:nvSpPr>
          <p:spPr>
            <a:xfrm>
              <a:off x="3485250" y="1633600"/>
              <a:ext cx="996575" cy="1082100"/>
            </a:xfrm>
            <a:custGeom>
              <a:avLst/>
              <a:gdLst/>
              <a:ahLst/>
              <a:cxnLst/>
              <a:rect l="l" t="t" r="r" b="b"/>
              <a:pathLst>
                <a:path w="39863" h="43284" extrusionOk="0">
                  <a:moveTo>
                    <a:pt x="18657" y="789"/>
                  </a:moveTo>
                  <a:cubicBezTo>
                    <a:pt x="20336" y="3694"/>
                    <a:pt x="23360" y="4551"/>
                    <a:pt x="27147" y="5635"/>
                  </a:cubicBezTo>
                  <a:cubicBezTo>
                    <a:pt x="28956" y="6159"/>
                    <a:pt x="31028" y="6742"/>
                    <a:pt x="33135" y="7647"/>
                  </a:cubicBezTo>
                  <a:cubicBezTo>
                    <a:pt x="36410" y="9028"/>
                    <a:pt x="37898" y="11040"/>
                    <a:pt x="38565" y="12469"/>
                  </a:cubicBezTo>
                  <a:cubicBezTo>
                    <a:pt x="39196" y="13874"/>
                    <a:pt x="39219" y="15017"/>
                    <a:pt x="39219" y="15243"/>
                  </a:cubicBezTo>
                  <a:lnTo>
                    <a:pt x="29171" y="41722"/>
                  </a:lnTo>
                  <a:cubicBezTo>
                    <a:pt x="28147" y="35507"/>
                    <a:pt x="21729" y="32400"/>
                    <a:pt x="16002" y="30209"/>
                  </a:cubicBezTo>
                  <a:cubicBezTo>
                    <a:pt x="15109" y="29876"/>
                    <a:pt x="14216" y="29542"/>
                    <a:pt x="13359" y="29233"/>
                  </a:cubicBezTo>
                  <a:cubicBezTo>
                    <a:pt x="11930" y="28709"/>
                    <a:pt x="10585" y="28221"/>
                    <a:pt x="9525" y="27745"/>
                  </a:cubicBezTo>
                  <a:cubicBezTo>
                    <a:pt x="4548" y="25506"/>
                    <a:pt x="1370" y="21494"/>
                    <a:pt x="679" y="20577"/>
                  </a:cubicBezTo>
                  <a:lnTo>
                    <a:pt x="18657" y="789"/>
                  </a:lnTo>
                  <a:close/>
                  <a:moveTo>
                    <a:pt x="18706" y="0"/>
                  </a:moveTo>
                  <a:cubicBezTo>
                    <a:pt x="18627" y="0"/>
                    <a:pt x="18552" y="27"/>
                    <a:pt x="18503" y="86"/>
                  </a:cubicBezTo>
                  <a:lnTo>
                    <a:pt x="107" y="20363"/>
                  </a:lnTo>
                  <a:cubicBezTo>
                    <a:pt x="0" y="20470"/>
                    <a:pt x="0" y="20613"/>
                    <a:pt x="72" y="20732"/>
                  </a:cubicBezTo>
                  <a:cubicBezTo>
                    <a:pt x="107" y="20779"/>
                    <a:pt x="3536" y="25709"/>
                    <a:pt x="9287" y="28280"/>
                  </a:cubicBezTo>
                  <a:cubicBezTo>
                    <a:pt x="10359" y="28769"/>
                    <a:pt x="11728" y="29257"/>
                    <a:pt x="13169" y="29781"/>
                  </a:cubicBezTo>
                  <a:cubicBezTo>
                    <a:pt x="19586" y="32102"/>
                    <a:pt x="28361" y="35293"/>
                    <a:pt x="28718" y="42985"/>
                  </a:cubicBezTo>
                  <a:cubicBezTo>
                    <a:pt x="28742" y="43104"/>
                    <a:pt x="28813" y="43211"/>
                    <a:pt x="28921" y="43246"/>
                  </a:cubicBezTo>
                  <a:cubicBezTo>
                    <a:pt x="28932" y="43270"/>
                    <a:pt x="28944" y="43270"/>
                    <a:pt x="28980" y="43282"/>
                  </a:cubicBezTo>
                  <a:cubicBezTo>
                    <a:pt x="28990" y="43283"/>
                    <a:pt x="29001" y="43283"/>
                    <a:pt x="29011" y="43283"/>
                  </a:cubicBezTo>
                  <a:cubicBezTo>
                    <a:pt x="29141" y="43283"/>
                    <a:pt x="29257" y="43213"/>
                    <a:pt x="29302" y="43092"/>
                  </a:cubicBezTo>
                  <a:lnTo>
                    <a:pt x="39791" y="15410"/>
                  </a:lnTo>
                  <a:cubicBezTo>
                    <a:pt x="39791" y="15374"/>
                    <a:pt x="39815" y="15350"/>
                    <a:pt x="39815" y="15314"/>
                  </a:cubicBezTo>
                  <a:cubicBezTo>
                    <a:pt x="39815" y="15267"/>
                    <a:pt x="39862" y="13945"/>
                    <a:pt x="39112" y="12266"/>
                  </a:cubicBezTo>
                  <a:cubicBezTo>
                    <a:pt x="38398" y="10731"/>
                    <a:pt x="36838" y="8587"/>
                    <a:pt x="33362" y="7111"/>
                  </a:cubicBezTo>
                  <a:cubicBezTo>
                    <a:pt x="31207" y="6194"/>
                    <a:pt x="29123" y="5599"/>
                    <a:pt x="27289" y="5075"/>
                  </a:cubicBezTo>
                  <a:cubicBezTo>
                    <a:pt x="23479" y="3992"/>
                    <a:pt x="20491" y="3146"/>
                    <a:pt x="18979" y="170"/>
                  </a:cubicBezTo>
                  <a:cubicBezTo>
                    <a:pt x="18931" y="74"/>
                    <a:pt x="18836" y="15"/>
                    <a:pt x="18753" y="3"/>
                  </a:cubicBezTo>
                  <a:cubicBezTo>
                    <a:pt x="18737" y="1"/>
                    <a:pt x="18722" y="0"/>
                    <a:pt x="187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4" name="Google Shape;17184;p56"/>
            <p:cNvSpPr/>
            <p:nvPr/>
          </p:nvSpPr>
          <p:spPr>
            <a:xfrm>
              <a:off x="3311700" y="1721675"/>
              <a:ext cx="1869025" cy="1141400"/>
            </a:xfrm>
            <a:custGeom>
              <a:avLst/>
              <a:gdLst/>
              <a:ahLst/>
              <a:cxnLst/>
              <a:rect l="l" t="t" r="r" b="b"/>
              <a:pathLst>
                <a:path w="74761" h="45656" extrusionOk="0">
                  <a:moveTo>
                    <a:pt x="20822" y="0"/>
                  </a:moveTo>
                  <a:cubicBezTo>
                    <a:pt x="20741" y="0"/>
                    <a:pt x="20658" y="32"/>
                    <a:pt x="20599" y="100"/>
                  </a:cubicBezTo>
                  <a:lnTo>
                    <a:pt x="108" y="21007"/>
                  </a:lnTo>
                  <a:cubicBezTo>
                    <a:pt x="37" y="21078"/>
                    <a:pt x="1" y="21185"/>
                    <a:pt x="37" y="21293"/>
                  </a:cubicBezTo>
                  <a:cubicBezTo>
                    <a:pt x="60" y="21388"/>
                    <a:pt x="144" y="21471"/>
                    <a:pt x="239" y="21495"/>
                  </a:cubicBezTo>
                  <a:cubicBezTo>
                    <a:pt x="418" y="21543"/>
                    <a:pt x="18384" y="25948"/>
                    <a:pt x="25968" y="29544"/>
                  </a:cubicBezTo>
                  <a:cubicBezTo>
                    <a:pt x="34946" y="33818"/>
                    <a:pt x="35648" y="39414"/>
                    <a:pt x="35660" y="39473"/>
                  </a:cubicBezTo>
                  <a:cubicBezTo>
                    <a:pt x="35672" y="39593"/>
                    <a:pt x="35755" y="39676"/>
                    <a:pt x="35851" y="39712"/>
                  </a:cubicBezTo>
                  <a:cubicBezTo>
                    <a:pt x="35874" y="39712"/>
                    <a:pt x="35886" y="39723"/>
                    <a:pt x="35886" y="39723"/>
                  </a:cubicBezTo>
                  <a:cubicBezTo>
                    <a:pt x="35910" y="39731"/>
                    <a:pt x="35934" y="39734"/>
                    <a:pt x="35958" y="39734"/>
                  </a:cubicBezTo>
                  <a:cubicBezTo>
                    <a:pt x="36054" y="39734"/>
                    <a:pt x="36148" y="39679"/>
                    <a:pt x="36196" y="39593"/>
                  </a:cubicBezTo>
                  <a:cubicBezTo>
                    <a:pt x="36236" y="39532"/>
                    <a:pt x="39574" y="34504"/>
                    <a:pt x="46985" y="34504"/>
                  </a:cubicBezTo>
                  <a:cubicBezTo>
                    <a:pt x="48378" y="34504"/>
                    <a:pt x="49916" y="34682"/>
                    <a:pt x="51603" y="35104"/>
                  </a:cubicBezTo>
                  <a:cubicBezTo>
                    <a:pt x="56806" y="36414"/>
                    <a:pt x="59806" y="38509"/>
                    <a:pt x="62687" y="40533"/>
                  </a:cubicBezTo>
                  <a:cubicBezTo>
                    <a:pt x="65878" y="42760"/>
                    <a:pt x="68867" y="44879"/>
                    <a:pt x="74415" y="45653"/>
                  </a:cubicBezTo>
                  <a:cubicBezTo>
                    <a:pt x="74431" y="45655"/>
                    <a:pt x="74446" y="45656"/>
                    <a:pt x="74462" y="45656"/>
                  </a:cubicBezTo>
                  <a:cubicBezTo>
                    <a:pt x="74537" y="45656"/>
                    <a:pt x="74604" y="45631"/>
                    <a:pt x="74653" y="45581"/>
                  </a:cubicBezTo>
                  <a:cubicBezTo>
                    <a:pt x="74713" y="45522"/>
                    <a:pt x="74760" y="45427"/>
                    <a:pt x="74748" y="45343"/>
                  </a:cubicBezTo>
                  <a:lnTo>
                    <a:pt x="72391" y="18411"/>
                  </a:lnTo>
                  <a:cubicBezTo>
                    <a:pt x="72391" y="18340"/>
                    <a:pt x="72355" y="18268"/>
                    <a:pt x="72272" y="18209"/>
                  </a:cubicBezTo>
                  <a:cubicBezTo>
                    <a:pt x="72223" y="18169"/>
                    <a:pt x="72157" y="18146"/>
                    <a:pt x="72095" y="18146"/>
                  </a:cubicBezTo>
                  <a:cubicBezTo>
                    <a:pt x="72082" y="18146"/>
                    <a:pt x="72070" y="18147"/>
                    <a:pt x="72058" y="18149"/>
                  </a:cubicBezTo>
                  <a:cubicBezTo>
                    <a:pt x="72058" y="18149"/>
                    <a:pt x="72053" y="18150"/>
                    <a:pt x="72043" y="18150"/>
                  </a:cubicBezTo>
                  <a:cubicBezTo>
                    <a:pt x="71984" y="18150"/>
                    <a:pt x="71746" y="18141"/>
                    <a:pt x="71307" y="18018"/>
                  </a:cubicBezTo>
                  <a:lnTo>
                    <a:pt x="71307" y="18018"/>
                  </a:lnTo>
                  <a:cubicBezTo>
                    <a:pt x="71319" y="18221"/>
                    <a:pt x="71343" y="18435"/>
                    <a:pt x="71343" y="18638"/>
                  </a:cubicBezTo>
                  <a:cubicBezTo>
                    <a:pt x="71546" y="18685"/>
                    <a:pt x="71712" y="18709"/>
                    <a:pt x="71831" y="18733"/>
                  </a:cubicBezTo>
                  <a:lnTo>
                    <a:pt x="74141" y="45022"/>
                  </a:lnTo>
                  <a:cubicBezTo>
                    <a:pt x="68962" y="44224"/>
                    <a:pt x="66069" y="42200"/>
                    <a:pt x="63033" y="40057"/>
                  </a:cubicBezTo>
                  <a:cubicBezTo>
                    <a:pt x="60104" y="37985"/>
                    <a:pt x="57056" y="35854"/>
                    <a:pt x="51734" y="34532"/>
                  </a:cubicBezTo>
                  <a:cubicBezTo>
                    <a:pt x="49999" y="34099"/>
                    <a:pt x="48415" y="33916"/>
                    <a:pt x="46977" y="33916"/>
                  </a:cubicBezTo>
                  <a:cubicBezTo>
                    <a:pt x="40711" y="33916"/>
                    <a:pt x="37224" y="37391"/>
                    <a:pt x="36101" y="38747"/>
                  </a:cubicBezTo>
                  <a:cubicBezTo>
                    <a:pt x="35648" y="37080"/>
                    <a:pt x="33779" y="32604"/>
                    <a:pt x="26219" y="29008"/>
                  </a:cubicBezTo>
                  <a:cubicBezTo>
                    <a:pt x="19289" y="25722"/>
                    <a:pt x="3859" y="21793"/>
                    <a:pt x="870" y="21031"/>
                  </a:cubicBezTo>
                  <a:lnTo>
                    <a:pt x="20873" y="647"/>
                  </a:lnTo>
                  <a:lnTo>
                    <a:pt x="21897" y="1028"/>
                  </a:lnTo>
                  <a:cubicBezTo>
                    <a:pt x="21934" y="1043"/>
                    <a:pt x="21972" y="1049"/>
                    <a:pt x="22010" y="1049"/>
                  </a:cubicBezTo>
                  <a:cubicBezTo>
                    <a:pt x="22130" y="1049"/>
                    <a:pt x="22244" y="982"/>
                    <a:pt x="22289" y="873"/>
                  </a:cubicBezTo>
                  <a:cubicBezTo>
                    <a:pt x="22349" y="719"/>
                    <a:pt x="22266" y="540"/>
                    <a:pt x="22123" y="481"/>
                  </a:cubicBezTo>
                  <a:lnTo>
                    <a:pt x="20920" y="16"/>
                  </a:lnTo>
                  <a:cubicBezTo>
                    <a:pt x="20889" y="6"/>
                    <a:pt x="20856" y="0"/>
                    <a:pt x="208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5" name="Google Shape;17185;p56"/>
            <p:cNvSpPr/>
            <p:nvPr/>
          </p:nvSpPr>
          <p:spPr>
            <a:xfrm>
              <a:off x="4413925" y="2274875"/>
              <a:ext cx="808775" cy="689050"/>
            </a:xfrm>
            <a:custGeom>
              <a:avLst/>
              <a:gdLst/>
              <a:ahLst/>
              <a:cxnLst/>
              <a:rect l="l" t="t" r="r" b="b"/>
              <a:pathLst>
                <a:path w="32351" h="27562" extrusionOk="0">
                  <a:moveTo>
                    <a:pt x="28375" y="1"/>
                  </a:moveTo>
                  <a:cubicBezTo>
                    <a:pt x="28260" y="1"/>
                    <a:pt x="28145" y="71"/>
                    <a:pt x="28100" y="189"/>
                  </a:cubicBezTo>
                  <a:cubicBezTo>
                    <a:pt x="28040" y="331"/>
                    <a:pt x="28111" y="510"/>
                    <a:pt x="28266" y="570"/>
                  </a:cubicBezTo>
                  <a:lnTo>
                    <a:pt x="29171" y="915"/>
                  </a:lnTo>
                  <a:lnTo>
                    <a:pt x="31695" y="26704"/>
                  </a:lnTo>
                  <a:cubicBezTo>
                    <a:pt x="29897" y="25608"/>
                    <a:pt x="23718" y="21846"/>
                    <a:pt x="19301" y="19084"/>
                  </a:cubicBezTo>
                  <a:lnTo>
                    <a:pt x="18956" y="18881"/>
                  </a:lnTo>
                  <a:cubicBezTo>
                    <a:pt x="15279" y="16597"/>
                    <a:pt x="9015" y="12701"/>
                    <a:pt x="2404" y="12701"/>
                  </a:cubicBezTo>
                  <a:cubicBezTo>
                    <a:pt x="1607" y="12701"/>
                    <a:pt x="804" y="12758"/>
                    <a:pt x="1" y="12881"/>
                  </a:cubicBezTo>
                  <a:cubicBezTo>
                    <a:pt x="84" y="12893"/>
                    <a:pt x="179" y="12916"/>
                    <a:pt x="263" y="12916"/>
                  </a:cubicBezTo>
                  <a:cubicBezTo>
                    <a:pt x="1382" y="12952"/>
                    <a:pt x="2501" y="13107"/>
                    <a:pt x="3573" y="13333"/>
                  </a:cubicBezTo>
                  <a:cubicBezTo>
                    <a:pt x="9597" y="13750"/>
                    <a:pt x="15253" y="17262"/>
                    <a:pt x="18646" y="19369"/>
                  </a:cubicBezTo>
                  <a:lnTo>
                    <a:pt x="18991" y="19584"/>
                  </a:lnTo>
                  <a:cubicBezTo>
                    <a:pt x="24194" y="22810"/>
                    <a:pt x="31826" y="27466"/>
                    <a:pt x="31910" y="27513"/>
                  </a:cubicBezTo>
                  <a:cubicBezTo>
                    <a:pt x="31921" y="27525"/>
                    <a:pt x="31933" y="27525"/>
                    <a:pt x="31945" y="27537"/>
                  </a:cubicBezTo>
                  <a:cubicBezTo>
                    <a:pt x="31987" y="27553"/>
                    <a:pt x="32026" y="27562"/>
                    <a:pt x="32065" y="27562"/>
                  </a:cubicBezTo>
                  <a:cubicBezTo>
                    <a:pt x="32116" y="27562"/>
                    <a:pt x="32165" y="27547"/>
                    <a:pt x="32219" y="27513"/>
                  </a:cubicBezTo>
                  <a:cubicBezTo>
                    <a:pt x="32314" y="27478"/>
                    <a:pt x="32350" y="27370"/>
                    <a:pt x="32350" y="27263"/>
                  </a:cubicBezTo>
                  <a:lnTo>
                    <a:pt x="29755" y="689"/>
                  </a:lnTo>
                  <a:cubicBezTo>
                    <a:pt x="29731" y="593"/>
                    <a:pt x="29659" y="486"/>
                    <a:pt x="29552" y="439"/>
                  </a:cubicBezTo>
                  <a:lnTo>
                    <a:pt x="28481" y="22"/>
                  </a:lnTo>
                  <a:cubicBezTo>
                    <a:pt x="28447" y="8"/>
                    <a:pt x="28411" y="1"/>
                    <a:pt x="2837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6" name="Google Shape;17186;p56"/>
            <p:cNvSpPr/>
            <p:nvPr/>
          </p:nvSpPr>
          <p:spPr>
            <a:xfrm>
              <a:off x="4333875" y="2339225"/>
              <a:ext cx="928400" cy="733100"/>
            </a:xfrm>
            <a:custGeom>
              <a:avLst/>
              <a:gdLst/>
              <a:ahLst/>
              <a:cxnLst/>
              <a:rect l="l" t="t" r="r" b="b"/>
              <a:pathLst>
                <a:path w="37136" h="29324" extrusionOk="0">
                  <a:moveTo>
                    <a:pt x="32851" y="0"/>
                  </a:moveTo>
                  <a:cubicBezTo>
                    <a:pt x="32728" y="0"/>
                    <a:pt x="32610" y="75"/>
                    <a:pt x="32564" y="186"/>
                  </a:cubicBezTo>
                  <a:cubicBezTo>
                    <a:pt x="32504" y="341"/>
                    <a:pt x="32576" y="520"/>
                    <a:pt x="32730" y="579"/>
                  </a:cubicBezTo>
                  <a:lnTo>
                    <a:pt x="33623" y="913"/>
                  </a:lnTo>
                  <a:lnTo>
                    <a:pt x="36469" y="28618"/>
                  </a:lnTo>
                  <a:cubicBezTo>
                    <a:pt x="34885" y="28095"/>
                    <a:pt x="32873" y="26952"/>
                    <a:pt x="28885" y="24654"/>
                  </a:cubicBezTo>
                  <a:cubicBezTo>
                    <a:pt x="26313" y="23177"/>
                    <a:pt x="22789" y="21153"/>
                    <a:pt x="18014" y="18534"/>
                  </a:cubicBezTo>
                  <a:cubicBezTo>
                    <a:pt x="12629" y="15575"/>
                    <a:pt x="8230" y="14713"/>
                    <a:pt x="4928" y="14713"/>
                  </a:cubicBezTo>
                  <a:cubicBezTo>
                    <a:pt x="2835" y="14713"/>
                    <a:pt x="1183" y="15059"/>
                    <a:pt x="0" y="15438"/>
                  </a:cubicBezTo>
                  <a:cubicBezTo>
                    <a:pt x="636" y="15368"/>
                    <a:pt x="1276" y="15335"/>
                    <a:pt x="1917" y="15335"/>
                  </a:cubicBezTo>
                  <a:cubicBezTo>
                    <a:pt x="2464" y="15335"/>
                    <a:pt x="3012" y="15359"/>
                    <a:pt x="3560" y="15402"/>
                  </a:cubicBezTo>
                  <a:cubicBezTo>
                    <a:pt x="4005" y="15368"/>
                    <a:pt x="4475" y="15348"/>
                    <a:pt x="4970" y="15348"/>
                  </a:cubicBezTo>
                  <a:cubicBezTo>
                    <a:pt x="8190" y="15348"/>
                    <a:pt x="12475" y="16179"/>
                    <a:pt x="17717" y="19058"/>
                  </a:cubicBezTo>
                  <a:cubicBezTo>
                    <a:pt x="22491" y="21677"/>
                    <a:pt x="26003" y="23701"/>
                    <a:pt x="28575" y="25177"/>
                  </a:cubicBezTo>
                  <a:cubicBezTo>
                    <a:pt x="32968" y="27690"/>
                    <a:pt x="34957" y="28833"/>
                    <a:pt x="36707" y="29309"/>
                  </a:cubicBezTo>
                  <a:cubicBezTo>
                    <a:pt x="36730" y="29319"/>
                    <a:pt x="36755" y="29323"/>
                    <a:pt x="36780" y="29323"/>
                  </a:cubicBezTo>
                  <a:cubicBezTo>
                    <a:pt x="36847" y="29323"/>
                    <a:pt x="36917" y="29293"/>
                    <a:pt x="36969" y="29249"/>
                  </a:cubicBezTo>
                  <a:cubicBezTo>
                    <a:pt x="37088" y="29166"/>
                    <a:pt x="37136" y="29071"/>
                    <a:pt x="37124" y="28987"/>
                  </a:cubicBezTo>
                  <a:lnTo>
                    <a:pt x="34207" y="674"/>
                  </a:lnTo>
                  <a:cubicBezTo>
                    <a:pt x="34183" y="579"/>
                    <a:pt x="34111" y="472"/>
                    <a:pt x="34004" y="424"/>
                  </a:cubicBezTo>
                  <a:lnTo>
                    <a:pt x="32957" y="20"/>
                  </a:lnTo>
                  <a:cubicBezTo>
                    <a:pt x="32922" y="6"/>
                    <a:pt x="32886" y="0"/>
                    <a:pt x="328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7" name="Google Shape;17187;p56"/>
            <p:cNvSpPr/>
            <p:nvPr/>
          </p:nvSpPr>
          <p:spPr>
            <a:xfrm>
              <a:off x="4202600" y="2700450"/>
              <a:ext cx="14300" cy="27725"/>
            </a:xfrm>
            <a:custGeom>
              <a:avLst/>
              <a:gdLst/>
              <a:ahLst/>
              <a:cxnLst/>
              <a:rect l="l" t="t" r="r" b="b"/>
              <a:pathLst>
                <a:path w="572" h="1109" extrusionOk="0">
                  <a:moveTo>
                    <a:pt x="429" y="1"/>
                  </a:moveTo>
                  <a:cubicBezTo>
                    <a:pt x="429" y="1"/>
                    <a:pt x="179" y="203"/>
                    <a:pt x="84" y="501"/>
                  </a:cubicBezTo>
                  <a:cubicBezTo>
                    <a:pt x="0" y="799"/>
                    <a:pt x="72" y="1108"/>
                    <a:pt x="72" y="1108"/>
                  </a:cubicBezTo>
                  <a:cubicBezTo>
                    <a:pt x="72" y="1108"/>
                    <a:pt x="358" y="930"/>
                    <a:pt x="477" y="620"/>
                  </a:cubicBezTo>
                  <a:cubicBezTo>
                    <a:pt x="572" y="299"/>
                    <a:pt x="429" y="1"/>
                    <a:pt x="42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8" name="Google Shape;17188;p56"/>
            <p:cNvSpPr/>
            <p:nvPr/>
          </p:nvSpPr>
          <p:spPr>
            <a:xfrm>
              <a:off x="4206475" y="2638450"/>
              <a:ext cx="387575" cy="89425"/>
            </a:xfrm>
            <a:custGeom>
              <a:avLst/>
              <a:gdLst/>
              <a:ahLst/>
              <a:cxnLst/>
              <a:rect l="l" t="t" r="r" b="b"/>
              <a:pathLst>
                <a:path w="15503" h="3577" extrusionOk="0">
                  <a:moveTo>
                    <a:pt x="9434" y="1"/>
                  </a:moveTo>
                  <a:cubicBezTo>
                    <a:pt x="8761" y="1"/>
                    <a:pt x="8053" y="36"/>
                    <a:pt x="7322" y="124"/>
                  </a:cubicBezTo>
                  <a:cubicBezTo>
                    <a:pt x="5048" y="385"/>
                    <a:pt x="3084" y="1195"/>
                    <a:pt x="1846" y="2029"/>
                  </a:cubicBezTo>
                  <a:cubicBezTo>
                    <a:pt x="1226" y="2445"/>
                    <a:pt x="762" y="2838"/>
                    <a:pt x="464" y="3112"/>
                  </a:cubicBezTo>
                  <a:cubicBezTo>
                    <a:pt x="298" y="3267"/>
                    <a:pt x="203" y="3386"/>
                    <a:pt x="119" y="3457"/>
                  </a:cubicBezTo>
                  <a:lnTo>
                    <a:pt x="0" y="3576"/>
                  </a:lnTo>
                  <a:cubicBezTo>
                    <a:pt x="0" y="3576"/>
                    <a:pt x="48" y="3553"/>
                    <a:pt x="143" y="3469"/>
                  </a:cubicBezTo>
                  <a:cubicBezTo>
                    <a:pt x="226" y="3410"/>
                    <a:pt x="345" y="3291"/>
                    <a:pt x="512" y="3172"/>
                  </a:cubicBezTo>
                  <a:cubicBezTo>
                    <a:pt x="845" y="2910"/>
                    <a:pt x="1334" y="2564"/>
                    <a:pt x="1977" y="2207"/>
                  </a:cubicBezTo>
                  <a:cubicBezTo>
                    <a:pt x="3239" y="1481"/>
                    <a:pt x="5167" y="790"/>
                    <a:pt x="7394" y="528"/>
                  </a:cubicBezTo>
                  <a:cubicBezTo>
                    <a:pt x="8321" y="414"/>
                    <a:pt x="9217" y="372"/>
                    <a:pt x="10054" y="372"/>
                  </a:cubicBezTo>
                  <a:cubicBezTo>
                    <a:pt x="11215" y="372"/>
                    <a:pt x="12263" y="452"/>
                    <a:pt x="13121" y="528"/>
                  </a:cubicBezTo>
                  <a:cubicBezTo>
                    <a:pt x="13847" y="600"/>
                    <a:pt x="14442" y="671"/>
                    <a:pt x="14859" y="719"/>
                  </a:cubicBezTo>
                  <a:cubicBezTo>
                    <a:pt x="15276" y="766"/>
                    <a:pt x="15502" y="790"/>
                    <a:pt x="15502" y="790"/>
                  </a:cubicBezTo>
                  <a:cubicBezTo>
                    <a:pt x="15502" y="790"/>
                    <a:pt x="15276" y="755"/>
                    <a:pt x="14859" y="647"/>
                  </a:cubicBezTo>
                  <a:cubicBezTo>
                    <a:pt x="14454" y="552"/>
                    <a:pt x="13859" y="433"/>
                    <a:pt x="13133" y="314"/>
                  </a:cubicBezTo>
                  <a:cubicBezTo>
                    <a:pt x="12137" y="160"/>
                    <a:pt x="10865" y="1"/>
                    <a:pt x="94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9" name="Google Shape;17189;p56"/>
            <p:cNvSpPr/>
            <p:nvPr/>
          </p:nvSpPr>
          <p:spPr>
            <a:xfrm>
              <a:off x="4214500" y="2662975"/>
              <a:ext cx="385500" cy="66375"/>
            </a:xfrm>
            <a:custGeom>
              <a:avLst/>
              <a:gdLst/>
              <a:ahLst/>
              <a:cxnLst/>
              <a:rect l="l" t="t" r="r" b="b"/>
              <a:pathLst>
                <a:path w="15420" h="2655" extrusionOk="0">
                  <a:moveTo>
                    <a:pt x="9494" y="1"/>
                  </a:moveTo>
                  <a:cubicBezTo>
                    <a:pt x="8863" y="1"/>
                    <a:pt x="8199" y="33"/>
                    <a:pt x="7513" y="107"/>
                  </a:cubicBezTo>
                  <a:cubicBezTo>
                    <a:pt x="6430" y="238"/>
                    <a:pt x="5382" y="464"/>
                    <a:pt x="4465" y="714"/>
                  </a:cubicBezTo>
                  <a:cubicBezTo>
                    <a:pt x="4001" y="857"/>
                    <a:pt x="3572" y="988"/>
                    <a:pt x="3168" y="1131"/>
                  </a:cubicBezTo>
                  <a:cubicBezTo>
                    <a:pt x="2763" y="1286"/>
                    <a:pt x="2394" y="1429"/>
                    <a:pt x="2072" y="1583"/>
                  </a:cubicBezTo>
                  <a:cubicBezTo>
                    <a:pt x="1739" y="1714"/>
                    <a:pt x="1441" y="1881"/>
                    <a:pt x="1191" y="2000"/>
                  </a:cubicBezTo>
                  <a:cubicBezTo>
                    <a:pt x="917" y="2119"/>
                    <a:pt x="715" y="2238"/>
                    <a:pt x="536" y="2345"/>
                  </a:cubicBezTo>
                  <a:cubicBezTo>
                    <a:pt x="191" y="2548"/>
                    <a:pt x="1" y="2655"/>
                    <a:pt x="1" y="2655"/>
                  </a:cubicBezTo>
                  <a:cubicBezTo>
                    <a:pt x="1" y="2655"/>
                    <a:pt x="191" y="2572"/>
                    <a:pt x="560" y="2405"/>
                  </a:cubicBezTo>
                  <a:cubicBezTo>
                    <a:pt x="739" y="2333"/>
                    <a:pt x="965" y="2226"/>
                    <a:pt x="1239" y="2119"/>
                  </a:cubicBezTo>
                  <a:cubicBezTo>
                    <a:pt x="1501" y="2012"/>
                    <a:pt x="1798" y="1893"/>
                    <a:pt x="2144" y="1774"/>
                  </a:cubicBezTo>
                  <a:cubicBezTo>
                    <a:pt x="2489" y="1655"/>
                    <a:pt x="2858" y="1524"/>
                    <a:pt x="3263" y="1405"/>
                  </a:cubicBezTo>
                  <a:cubicBezTo>
                    <a:pt x="3656" y="1274"/>
                    <a:pt x="4096" y="1167"/>
                    <a:pt x="4549" y="1048"/>
                  </a:cubicBezTo>
                  <a:cubicBezTo>
                    <a:pt x="5477" y="821"/>
                    <a:pt x="6490" y="631"/>
                    <a:pt x="7573" y="512"/>
                  </a:cubicBezTo>
                  <a:cubicBezTo>
                    <a:pt x="8525" y="418"/>
                    <a:pt x="9449" y="379"/>
                    <a:pt x="10298" y="379"/>
                  </a:cubicBezTo>
                  <a:cubicBezTo>
                    <a:pt x="10415" y="379"/>
                    <a:pt x="10531" y="379"/>
                    <a:pt x="10645" y="381"/>
                  </a:cubicBezTo>
                  <a:cubicBezTo>
                    <a:pt x="11121" y="393"/>
                    <a:pt x="11562" y="393"/>
                    <a:pt x="11978" y="440"/>
                  </a:cubicBezTo>
                  <a:cubicBezTo>
                    <a:pt x="12395" y="464"/>
                    <a:pt x="12776" y="512"/>
                    <a:pt x="13145" y="559"/>
                  </a:cubicBezTo>
                  <a:cubicBezTo>
                    <a:pt x="13502" y="607"/>
                    <a:pt x="13812" y="667"/>
                    <a:pt x="14098" y="702"/>
                  </a:cubicBezTo>
                  <a:cubicBezTo>
                    <a:pt x="14371" y="750"/>
                    <a:pt x="14610" y="798"/>
                    <a:pt x="14812" y="845"/>
                  </a:cubicBezTo>
                  <a:cubicBezTo>
                    <a:pt x="15193" y="917"/>
                    <a:pt x="15419" y="964"/>
                    <a:pt x="15419" y="964"/>
                  </a:cubicBezTo>
                  <a:cubicBezTo>
                    <a:pt x="15419" y="964"/>
                    <a:pt x="15205" y="905"/>
                    <a:pt x="14812" y="762"/>
                  </a:cubicBezTo>
                  <a:cubicBezTo>
                    <a:pt x="14610" y="702"/>
                    <a:pt x="14371" y="631"/>
                    <a:pt x="14098" y="571"/>
                  </a:cubicBezTo>
                  <a:cubicBezTo>
                    <a:pt x="13812" y="512"/>
                    <a:pt x="13502" y="417"/>
                    <a:pt x="13145" y="357"/>
                  </a:cubicBezTo>
                  <a:cubicBezTo>
                    <a:pt x="12800" y="286"/>
                    <a:pt x="12395" y="214"/>
                    <a:pt x="11978" y="166"/>
                  </a:cubicBezTo>
                  <a:cubicBezTo>
                    <a:pt x="11562" y="95"/>
                    <a:pt x="11097" y="59"/>
                    <a:pt x="10621" y="36"/>
                  </a:cubicBezTo>
                  <a:cubicBezTo>
                    <a:pt x="10259" y="13"/>
                    <a:pt x="9882" y="1"/>
                    <a:pt x="949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0" name="Google Shape;17190;p56"/>
            <p:cNvSpPr/>
            <p:nvPr/>
          </p:nvSpPr>
          <p:spPr>
            <a:xfrm>
              <a:off x="4234450" y="2716000"/>
              <a:ext cx="105700" cy="28250"/>
            </a:xfrm>
            <a:custGeom>
              <a:avLst/>
              <a:gdLst/>
              <a:ahLst/>
              <a:cxnLst/>
              <a:rect l="l" t="t" r="r" b="b"/>
              <a:pathLst>
                <a:path w="4228" h="1130" extrusionOk="0">
                  <a:moveTo>
                    <a:pt x="3016" y="1"/>
                  </a:moveTo>
                  <a:cubicBezTo>
                    <a:pt x="2706" y="1"/>
                    <a:pt x="2358" y="28"/>
                    <a:pt x="2001" y="105"/>
                  </a:cubicBezTo>
                  <a:cubicBezTo>
                    <a:pt x="1370" y="248"/>
                    <a:pt x="869" y="510"/>
                    <a:pt x="524" y="724"/>
                  </a:cubicBezTo>
                  <a:cubicBezTo>
                    <a:pt x="179" y="951"/>
                    <a:pt x="0" y="1129"/>
                    <a:pt x="0" y="1129"/>
                  </a:cubicBezTo>
                  <a:cubicBezTo>
                    <a:pt x="0" y="1129"/>
                    <a:pt x="238" y="1046"/>
                    <a:pt x="619" y="903"/>
                  </a:cubicBezTo>
                  <a:cubicBezTo>
                    <a:pt x="1000" y="772"/>
                    <a:pt x="1512" y="629"/>
                    <a:pt x="2084" y="486"/>
                  </a:cubicBezTo>
                  <a:cubicBezTo>
                    <a:pt x="2667" y="367"/>
                    <a:pt x="3191" y="284"/>
                    <a:pt x="3596" y="236"/>
                  </a:cubicBezTo>
                  <a:cubicBezTo>
                    <a:pt x="3977" y="189"/>
                    <a:pt x="4227" y="177"/>
                    <a:pt x="4227" y="177"/>
                  </a:cubicBezTo>
                  <a:cubicBezTo>
                    <a:pt x="4227" y="177"/>
                    <a:pt x="3989" y="105"/>
                    <a:pt x="3596" y="34"/>
                  </a:cubicBezTo>
                  <a:cubicBezTo>
                    <a:pt x="3429" y="14"/>
                    <a:pt x="3232" y="1"/>
                    <a:pt x="301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1" name="Google Shape;17191;p56"/>
            <p:cNvSpPr/>
            <p:nvPr/>
          </p:nvSpPr>
          <p:spPr>
            <a:xfrm>
              <a:off x="4262425" y="2738575"/>
              <a:ext cx="74450" cy="14600"/>
            </a:xfrm>
            <a:custGeom>
              <a:avLst/>
              <a:gdLst/>
              <a:ahLst/>
              <a:cxnLst/>
              <a:rect l="l" t="t" r="r" b="b"/>
              <a:pathLst>
                <a:path w="2978" h="584" extrusionOk="0">
                  <a:moveTo>
                    <a:pt x="1950" y="0"/>
                  </a:moveTo>
                  <a:cubicBezTo>
                    <a:pt x="1789" y="0"/>
                    <a:pt x="1616" y="11"/>
                    <a:pt x="1441" y="36"/>
                  </a:cubicBezTo>
                  <a:cubicBezTo>
                    <a:pt x="1024" y="95"/>
                    <a:pt x="655" y="238"/>
                    <a:pt x="405" y="357"/>
                  </a:cubicBezTo>
                  <a:cubicBezTo>
                    <a:pt x="143" y="476"/>
                    <a:pt x="1" y="583"/>
                    <a:pt x="1" y="583"/>
                  </a:cubicBezTo>
                  <a:cubicBezTo>
                    <a:pt x="1" y="583"/>
                    <a:pt x="179" y="571"/>
                    <a:pt x="441" y="536"/>
                  </a:cubicBezTo>
                  <a:cubicBezTo>
                    <a:pt x="715" y="512"/>
                    <a:pt x="1084" y="476"/>
                    <a:pt x="1489" y="417"/>
                  </a:cubicBezTo>
                  <a:cubicBezTo>
                    <a:pt x="1894" y="357"/>
                    <a:pt x="2263" y="286"/>
                    <a:pt x="2525" y="238"/>
                  </a:cubicBezTo>
                  <a:cubicBezTo>
                    <a:pt x="2798" y="202"/>
                    <a:pt x="2977" y="155"/>
                    <a:pt x="2977" y="155"/>
                  </a:cubicBezTo>
                  <a:cubicBezTo>
                    <a:pt x="2977" y="155"/>
                    <a:pt x="2798" y="95"/>
                    <a:pt x="2525" y="48"/>
                  </a:cubicBezTo>
                  <a:cubicBezTo>
                    <a:pt x="2373" y="20"/>
                    <a:pt x="2173" y="0"/>
                    <a:pt x="195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2" name="Google Shape;17192;p56"/>
            <p:cNvSpPr/>
            <p:nvPr/>
          </p:nvSpPr>
          <p:spPr>
            <a:xfrm>
              <a:off x="4302900" y="2756125"/>
              <a:ext cx="473000" cy="113125"/>
            </a:xfrm>
            <a:custGeom>
              <a:avLst/>
              <a:gdLst/>
              <a:ahLst/>
              <a:cxnLst/>
              <a:rect l="l" t="t" r="r" b="b"/>
              <a:pathLst>
                <a:path w="18920" h="4525" extrusionOk="0">
                  <a:moveTo>
                    <a:pt x="6002" y="0"/>
                  </a:moveTo>
                  <a:cubicBezTo>
                    <a:pt x="5406" y="12"/>
                    <a:pt x="4847" y="12"/>
                    <a:pt x="4311" y="72"/>
                  </a:cubicBezTo>
                  <a:cubicBezTo>
                    <a:pt x="4049" y="108"/>
                    <a:pt x="3787" y="119"/>
                    <a:pt x="3549" y="155"/>
                  </a:cubicBezTo>
                  <a:cubicBezTo>
                    <a:pt x="3311" y="191"/>
                    <a:pt x="3073" y="227"/>
                    <a:pt x="2846" y="250"/>
                  </a:cubicBezTo>
                  <a:cubicBezTo>
                    <a:pt x="2406" y="310"/>
                    <a:pt x="2013" y="405"/>
                    <a:pt x="1656" y="477"/>
                  </a:cubicBezTo>
                  <a:cubicBezTo>
                    <a:pt x="1299" y="536"/>
                    <a:pt x="1001" y="608"/>
                    <a:pt x="763" y="691"/>
                  </a:cubicBezTo>
                  <a:cubicBezTo>
                    <a:pt x="275" y="822"/>
                    <a:pt x="1" y="893"/>
                    <a:pt x="1" y="893"/>
                  </a:cubicBezTo>
                  <a:cubicBezTo>
                    <a:pt x="1" y="893"/>
                    <a:pt x="287" y="834"/>
                    <a:pt x="775" y="751"/>
                  </a:cubicBezTo>
                  <a:cubicBezTo>
                    <a:pt x="1037" y="703"/>
                    <a:pt x="1334" y="643"/>
                    <a:pt x="1691" y="596"/>
                  </a:cubicBezTo>
                  <a:cubicBezTo>
                    <a:pt x="2049" y="548"/>
                    <a:pt x="2442" y="477"/>
                    <a:pt x="2894" y="453"/>
                  </a:cubicBezTo>
                  <a:cubicBezTo>
                    <a:pt x="3120" y="429"/>
                    <a:pt x="3358" y="405"/>
                    <a:pt x="3596" y="393"/>
                  </a:cubicBezTo>
                  <a:cubicBezTo>
                    <a:pt x="3835" y="370"/>
                    <a:pt x="4085" y="370"/>
                    <a:pt x="4347" y="358"/>
                  </a:cubicBezTo>
                  <a:cubicBezTo>
                    <a:pt x="4525" y="350"/>
                    <a:pt x="4706" y="347"/>
                    <a:pt x="4891" y="347"/>
                  </a:cubicBezTo>
                  <a:cubicBezTo>
                    <a:pt x="5259" y="347"/>
                    <a:pt x="5640" y="358"/>
                    <a:pt x="6037" y="358"/>
                  </a:cubicBezTo>
                  <a:cubicBezTo>
                    <a:pt x="7204" y="417"/>
                    <a:pt x="8502" y="536"/>
                    <a:pt x="9835" y="786"/>
                  </a:cubicBezTo>
                  <a:cubicBezTo>
                    <a:pt x="11169" y="1060"/>
                    <a:pt x="12419" y="1417"/>
                    <a:pt x="13526" y="1798"/>
                  </a:cubicBezTo>
                  <a:cubicBezTo>
                    <a:pt x="14086" y="2013"/>
                    <a:pt x="14622" y="2203"/>
                    <a:pt x="15098" y="2429"/>
                  </a:cubicBezTo>
                  <a:cubicBezTo>
                    <a:pt x="15336" y="2536"/>
                    <a:pt x="15574" y="2632"/>
                    <a:pt x="15788" y="2739"/>
                  </a:cubicBezTo>
                  <a:cubicBezTo>
                    <a:pt x="16003" y="2846"/>
                    <a:pt x="16229" y="2953"/>
                    <a:pt x="16419" y="3048"/>
                  </a:cubicBezTo>
                  <a:cubicBezTo>
                    <a:pt x="16824" y="3251"/>
                    <a:pt x="17170" y="3453"/>
                    <a:pt x="17479" y="3632"/>
                  </a:cubicBezTo>
                  <a:cubicBezTo>
                    <a:pt x="17789" y="3810"/>
                    <a:pt x="18051" y="3977"/>
                    <a:pt x="18265" y="4108"/>
                  </a:cubicBezTo>
                  <a:cubicBezTo>
                    <a:pt x="18682" y="4382"/>
                    <a:pt x="18920" y="4525"/>
                    <a:pt x="18920" y="4525"/>
                  </a:cubicBezTo>
                  <a:cubicBezTo>
                    <a:pt x="18920" y="4525"/>
                    <a:pt x="18694" y="4358"/>
                    <a:pt x="18217" y="4001"/>
                  </a:cubicBezTo>
                  <a:cubicBezTo>
                    <a:pt x="18027" y="3858"/>
                    <a:pt x="17777" y="3679"/>
                    <a:pt x="17479" y="3477"/>
                  </a:cubicBezTo>
                  <a:cubicBezTo>
                    <a:pt x="17181" y="3287"/>
                    <a:pt x="16848" y="3048"/>
                    <a:pt x="16455" y="2846"/>
                  </a:cubicBezTo>
                  <a:cubicBezTo>
                    <a:pt x="16253" y="2727"/>
                    <a:pt x="16050" y="2608"/>
                    <a:pt x="15836" y="2489"/>
                  </a:cubicBezTo>
                  <a:cubicBezTo>
                    <a:pt x="15634" y="2370"/>
                    <a:pt x="15396" y="2263"/>
                    <a:pt x="15157" y="2144"/>
                  </a:cubicBezTo>
                  <a:cubicBezTo>
                    <a:pt x="14693" y="1905"/>
                    <a:pt x="14157" y="1703"/>
                    <a:pt x="13610" y="1465"/>
                  </a:cubicBezTo>
                  <a:cubicBezTo>
                    <a:pt x="12490" y="1024"/>
                    <a:pt x="11228" y="643"/>
                    <a:pt x="9871" y="370"/>
                  </a:cubicBezTo>
                  <a:cubicBezTo>
                    <a:pt x="8514" y="119"/>
                    <a:pt x="7192" y="12"/>
                    <a:pt x="60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3" name="Google Shape;17193;p56"/>
            <p:cNvSpPr/>
            <p:nvPr/>
          </p:nvSpPr>
          <p:spPr>
            <a:xfrm>
              <a:off x="4331475" y="2783675"/>
              <a:ext cx="317625" cy="61175"/>
            </a:xfrm>
            <a:custGeom>
              <a:avLst/>
              <a:gdLst/>
              <a:ahLst/>
              <a:cxnLst/>
              <a:rect l="l" t="t" r="r" b="b"/>
              <a:pathLst>
                <a:path w="12705" h="2447" extrusionOk="0">
                  <a:moveTo>
                    <a:pt x="4710" y="0"/>
                  </a:moveTo>
                  <a:cubicBezTo>
                    <a:pt x="4454" y="0"/>
                    <a:pt x="4205" y="7"/>
                    <a:pt x="3966" y="18"/>
                  </a:cubicBezTo>
                  <a:cubicBezTo>
                    <a:pt x="3156" y="65"/>
                    <a:pt x="2442" y="149"/>
                    <a:pt x="1870" y="268"/>
                  </a:cubicBezTo>
                  <a:cubicBezTo>
                    <a:pt x="1572" y="315"/>
                    <a:pt x="1310" y="387"/>
                    <a:pt x="1072" y="446"/>
                  </a:cubicBezTo>
                  <a:cubicBezTo>
                    <a:pt x="858" y="494"/>
                    <a:pt x="656" y="553"/>
                    <a:pt x="501" y="613"/>
                  </a:cubicBezTo>
                  <a:lnTo>
                    <a:pt x="1" y="780"/>
                  </a:lnTo>
                  <a:cubicBezTo>
                    <a:pt x="1" y="780"/>
                    <a:pt x="179" y="732"/>
                    <a:pt x="513" y="672"/>
                  </a:cubicBezTo>
                  <a:cubicBezTo>
                    <a:pt x="679" y="637"/>
                    <a:pt x="870" y="601"/>
                    <a:pt x="1108" y="565"/>
                  </a:cubicBezTo>
                  <a:cubicBezTo>
                    <a:pt x="1334" y="530"/>
                    <a:pt x="1596" y="494"/>
                    <a:pt x="1894" y="458"/>
                  </a:cubicBezTo>
                  <a:cubicBezTo>
                    <a:pt x="2477" y="387"/>
                    <a:pt x="3192" y="339"/>
                    <a:pt x="3966" y="339"/>
                  </a:cubicBezTo>
                  <a:cubicBezTo>
                    <a:pt x="4751" y="339"/>
                    <a:pt x="5609" y="387"/>
                    <a:pt x="6502" y="506"/>
                  </a:cubicBezTo>
                  <a:cubicBezTo>
                    <a:pt x="7395" y="625"/>
                    <a:pt x="8228" y="803"/>
                    <a:pt x="8978" y="994"/>
                  </a:cubicBezTo>
                  <a:cubicBezTo>
                    <a:pt x="9728" y="1208"/>
                    <a:pt x="10395" y="1423"/>
                    <a:pt x="10943" y="1649"/>
                  </a:cubicBezTo>
                  <a:cubicBezTo>
                    <a:pt x="11228" y="1756"/>
                    <a:pt x="11466" y="1875"/>
                    <a:pt x="11693" y="1958"/>
                  </a:cubicBezTo>
                  <a:cubicBezTo>
                    <a:pt x="11919" y="2054"/>
                    <a:pt x="12098" y="2149"/>
                    <a:pt x="12240" y="2220"/>
                  </a:cubicBezTo>
                  <a:cubicBezTo>
                    <a:pt x="12538" y="2363"/>
                    <a:pt x="12705" y="2446"/>
                    <a:pt x="12705" y="2446"/>
                  </a:cubicBezTo>
                  <a:cubicBezTo>
                    <a:pt x="12705" y="2446"/>
                    <a:pt x="12550" y="2351"/>
                    <a:pt x="12264" y="2161"/>
                  </a:cubicBezTo>
                  <a:cubicBezTo>
                    <a:pt x="12133" y="2065"/>
                    <a:pt x="11955" y="1958"/>
                    <a:pt x="11752" y="1839"/>
                  </a:cubicBezTo>
                  <a:cubicBezTo>
                    <a:pt x="11538" y="1744"/>
                    <a:pt x="11300" y="1589"/>
                    <a:pt x="11038" y="1470"/>
                  </a:cubicBezTo>
                  <a:cubicBezTo>
                    <a:pt x="10502" y="1208"/>
                    <a:pt x="9847" y="934"/>
                    <a:pt x="9085" y="684"/>
                  </a:cubicBezTo>
                  <a:cubicBezTo>
                    <a:pt x="8323" y="446"/>
                    <a:pt x="7466" y="232"/>
                    <a:pt x="6549" y="125"/>
                  </a:cubicBezTo>
                  <a:cubicBezTo>
                    <a:pt x="5912" y="34"/>
                    <a:pt x="5292" y="0"/>
                    <a:pt x="47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4" name="Google Shape;17194;p56"/>
            <p:cNvSpPr/>
            <p:nvPr/>
          </p:nvSpPr>
          <p:spPr>
            <a:xfrm>
              <a:off x="4752075" y="2896925"/>
              <a:ext cx="521225" cy="225350"/>
            </a:xfrm>
            <a:custGeom>
              <a:avLst/>
              <a:gdLst/>
              <a:ahLst/>
              <a:cxnLst/>
              <a:rect l="l" t="t" r="r" b="b"/>
              <a:pathLst>
                <a:path w="20849" h="9014" extrusionOk="0">
                  <a:moveTo>
                    <a:pt x="0" y="0"/>
                  </a:moveTo>
                  <a:cubicBezTo>
                    <a:pt x="1" y="0"/>
                    <a:pt x="1144" y="572"/>
                    <a:pt x="2989" y="1500"/>
                  </a:cubicBezTo>
                  <a:cubicBezTo>
                    <a:pt x="4822" y="2441"/>
                    <a:pt x="7370" y="3715"/>
                    <a:pt x="10180" y="5144"/>
                  </a:cubicBezTo>
                  <a:cubicBezTo>
                    <a:pt x="11585" y="5846"/>
                    <a:pt x="12907" y="6549"/>
                    <a:pt x="14157" y="7120"/>
                  </a:cubicBezTo>
                  <a:cubicBezTo>
                    <a:pt x="15395" y="7691"/>
                    <a:pt x="16550" y="8156"/>
                    <a:pt x="17550" y="8430"/>
                  </a:cubicBezTo>
                  <a:cubicBezTo>
                    <a:pt x="18550" y="8727"/>
                    <a:pt x="19360" y="8882"/>
                    <a:pt x="19943" y="8942"/>
                  </a:cubicBezTo>
                  <a:cubicBezTo>
                    <a:pt x="20241" y="8989"/>
                    <a:pt x="20467" y="8989"/>
                    <a:pt x="20610" y="9001"/>
                  </a:cubicBezTo>
                  <a:cubicBezTo>
                    <a:pt x="20777" y="9013"/>
                    <a:pt x="20848" y="9013"/>
                    <a:pt x="20848" y="9013"/>
                  </a:cubicBezTo>
                  <a:cubicBezTo>
                    <a:pt x="20848" y="9013"/>
                    <a:pt x="20777" y="9013"/>
                    <a:pt x="20634" y="8989"/>
                  </a:cubicBezTo>
                  <a:cubicBezTo>
                    <a:pt x="20479" y="8965"/>
                    <a:pt x="20253" y="8942"/>
                    <a:pt x="19979" y="8882"/>
                  </a:cubicBezTo>
                  <a:cubicBezTo>
                    <a:pt x="19407" y="8787"/>
                    <a:pt x="18586" y="8596"/>
                    <a:pt x="17622" y="8251"/>
                  </a:cubicBezTo>
                  <a:cubicBezTo>
                    <a:pt x="16645" y="7918"/>
                    <a:pt x="15526" y="7441"/>
                    <a:pt x="14300" y="6822"/>
                  </a:cubicBezTo>
                  <a:cubicBezTo>
                    <a:pt x="13085" y="6215"/>
                    <a:pt x="11764" y="5501"/>
                    <a:pt x="10359" y="4786"/>
                  </a:cubicBezTo>
                  <a:cubicBezTo>
                    <a:pt x="7549" y="3358"/>
                    <a:pt x="4953" y="2155"/>
                    <a:pt x="3072" y="1322"/>
                  </a:cubicBezTo>
                  <a:cubicBezTo>
                    <a:pt x="1191" y="476"/>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5" name="Google Shape;17195;p56"/>
            <p:cNvSpPr/>
            <p:nvPr/>
          </p:nvSpPr>
          <p:spPr>
            <a:xfrm>
              <a:off x="4671700" y="2720700"/>
              <a:ext cx="519425" cy="273575"/>
            </a:xfrm>
            <a:custGeom>
              <a:avLst/>
              <a:gdLst/>
              <a:ahLst/>
              <a:cxnLst/>
              <a:rect l="l" t="t" r="r" b="b"/>
              <a:pathLst>
                <a:path w="20777" h="10943" extrusionOk="0">
                  <a:moveTo>
                    <a:pt x="1" y="1"/>
                  </a:moveTo>
                  <a:lnTo>
                    <a:pt x="1" y="1"/>
                  </a:lnTo>
                  <a:cubicBezTo>
                    <a:pt x="1" y="1"/>
                    <a:pt x="322" y="96"/>
                    <a:pt x="894" y="274"/>
                  </a:cubicBezTo>
                  <a:cubicBezTo>
                    <a:pt x="1036" y="322"/>
                    <a:pt x="1191" y="382"/>
                    <a:pt x="1370" y="417"/>
                  </a:cubicBezTo>
                  <a:cubicBezTo>
                    <a:pt x="1537" y="477"/>
                    <a:pt x="1727" y="560"/>
                    <a:pt x="1918" y="632"/>
                  </a:cubicBezTo>
                  <a:cubicBezTo>
                    <a:pt x="2310" y="798"/>
                    <a:pt x="2763" y="941"/>
                    <a:pt x="3239" y="1179"/>
                  </a:cubicBezTo>
                  <a:cubicBezTo>
                    <a:pt x="3477" y="1286"/>
                    <a:pt x="3739" y="1406"/>
                    <a:pt x="4001" y="1525"/>
                  </a:cubicBezTo>
                  <a:cubicBezTo>
                    <a:pt x="4275" y="1644"/>
                    <a:pt x="4525" y="1787"/>
                    <a:pt x="4811" y="1941"/>
                  </a:cubicBezTo>
                  <a:cubicBezTo>
                    <a:pt x="5370" y="2227"/>
                    <a:pt x="5942" y="2560"/>
                    <a:pt x="6549" y="2918"/>
                  </a:cubicBezTo>
                  <a:cubicBezTo>
                    <a:pt x="7752" y="3656"/>
                    <a:pt x="9037" y="4513"/>
                    <a:pt x="10383" y="5418"/>
                  </a:cubicBezTo>
                  <a:cubicBezTo>
                    <a:pt x="11740" y="6335"/>
                    <a:pt x="13038" y="7192"/>
                    <a:pt x="14240" y="7942"/>
                  </a:cubicBezTo>
                  <a:cubicBezTo>
                    <a:pt x="14848" y="8299"/>
                    <a:pt x="15419" y="8633"/>
                    <a:pt x="15979" y="8930"/>
                  </a:cubicBezTo>
                  <a:cubicBezTo>
                    <a:pt x="16265" y="9085"/>
                    <a:pt x="16515" y="9228"/>
                    <a:pt x="16788" y="9371"/>
                  </a:cubicBezTo>
                  <a:cubicBezTo>
                    <a:pt x="17050" y="9490"/>
                    <a:pt x="17312" y="9609"/>
                    <a:pt x="17550" y="9728"/>
                  </a:cubicBezTo>
                  <a:cubicBezTo>
                    <a:pt x="18027" y="9966"/>
                    <a:pt x="18491" y="10121"/>
                    <a:pt x="18872" y="10288"/>
                  </a:cubicBezTo>
                  <a:cubicBezTo>
                    <a:pt x="19063" y="10383"/>
                    <a:pt x="19241" y="10454"/>
                    <a:pt x="19420" y="10514"/>
                  </a:cubicBezTo>
                  <a:cubicBezTo>
                    <a:pt x="19598" y="10573"/>
                    <a:pt x="19753" y="10621"/>
                    <a:pt x="19896" y="10657"/>
                  </a:cubicBezTo>
                  <a:cubicBezTo>
                    <a:pt x="20467" y="10835"/>
                    <a:pt x="20777" y="10942"/>
                    <a:pt x="20777" y="10942"/>
                  </a:cubicBezTo>
                  <a:cubicBezTo>
                    <a:pt x="20777" y="10942"/>
                    <a:pt x="20479" y="10823"/>
                    <a:pt x="19932" y="10585"/>
                  </a:cubicBezTo>
                  <a:cubicBezTo>
                    <a:pt x="19789" y="10526"/>
                    <a:pt x="19634" y="10466"/>
                    <a:pt x="19467" y="10407"/>
                  </a:cubicBezTo>
                  <a:cubicBezTo>
                    <a:pt x="19301" y="10335"/>
                    <a:pt x="19122" y="10240"/>
                    <a:pt x="18932" y="10157"/>
                  </a:cubicBezTo>
                  <a:cubicBezTo>
                    <a:pt x="18539" y="9978"/>
                    <a:pt x="18098" y="9799"/>
                    <a:pt x="17634" y="9526"/>
                  </a:cubicBezTo>
                  <a:cubicBezTo>
                    <a:pt x="17396" y="9407"/>
                    <a:pt x="17146" y="9276"/>
                    <a:pt x="16896" y="9145"/>
                  </a:cubicBezTo>
                  <a:cubicBezTo>
                    <a:pt x="16622" y="8990"/>
                    <a:pt x="16372" y="8847"/>
                    <a:pt x="16098" y="8680"/>
                  </a:cubicBezTo>
                  <a:cubicBezTo>
                    <a:pt x="15562" y="8383"/>
                    <a:pt x="15002" y="8013"/>
                    <a:pt x="14407" y="7644"/>
                  </a:cubicBezTo>
                  <a:cubicBezTo>
                    <a:pt x="13217" y="6870"/>
                    <a:pt x="11954" y="6001"/>
                    <a:pt x="10597" y="5085"/>
                  </a:cubicBezTo>
                  <a:cubicBezTo>
                    <a:pt x="9252" y="4168"/>
                    <a:pt x="7942" y="3334"/>
                    <a:pt x="6716" y="2620"/>
                  </a:cubicBezTo>
                  <a:cubicBezTo>
                    <a:pt x="6085" y="2287"/>
                    <a:pt x="5501" y="1953"/>
                    <a:pt x="4930" y="1691"/>
                  </a:cubicBezTo>
                  <a:cubicBezTo>
                    <a:pt x="4644" y="1548"/>
                    <a:pt x="4370" y="1417"/>
                    <a:pt x="4108" y="1298"/>
                  </a:cubicBezTo>
                  <a:cubicBezTo>
                    <a:pt x="3834" y="1191"/>
                    <a:pt x="3584" y="1096"/>
                    <a:pt x="3334" y="989"/>
                  </a:cubicBezTo>
                  <a:cubicBezTo>
                    <a:pt x="2846" y="774"/>
                    <a:pt x="2370" y="644"/>
                    <a:pt x="1965" y="513"/>
                  </a:cubicBezTo>
                  <a:cubicBezTo>
                    <a:pt x="1751" y="453"/>
                    <a:pt x="1572" y="382"/>
                    <a:pt x="1394" y="334"/>
                  </a:cubicBezTo>
                  <a:cubicBezTo>
                    <a:pt x="1215" y="286"/>
                    <a:pt x="1060" y="239"/>
                    <a:pt x="905" y="215"/>
                  </a:cubicBezTo>
                  <a:cubicBezTo>
                    <a:pt x="322" y="8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6" name="Google Shape;17196;p56"/>
            <p:cNvSpPr/>
            <p:nvPr/>
          </p:nvSpPr>
          <p:spPr>
            <a:xfrm>
              <a:off x="4713075" y="2707000"/>
              <a:ext cx="304225" cy="181000"/>
            </a:xfrm>
            <a:custGeom>
              <a:avLst/>
              <a:gdLst/>
              <a:ahLst/>
              <a:cxnLst/>
              <a:rect l="l" t="t" r="r" b="b"/>
              <a:pathLst>
                <a:path w="12169" h="7240" extrusionOk="0">
                  <a:moveTo>
                    <a:pt x="1" y="1"/>
                  </a:moveTo>
                  <a:lnTo>
                    <a:pt x="501" y="251"/>
                  </a:lnTo>
                  <a:cubicBezTo>
                    <a:pt x="834" y="406"/>
                    <a:pt x="1286" y="644"/>
                    <a:pt x="1858" y="941"/>
                  </a:cubicBezTo>
                  <a:cubicBezTo>
                    <a:pt x="3001" y="1537"/>
                    <a:pt x="4549" y="2382"/>
                    <a:pt x="6228" y="3382"/>
                  </a:cubicBezTo>
                  <a:cubicBezTo>
                    <a:pt x="7918" y="4382"/>
                    <a:pt x="9407" y="5347"/>
                    <a:pt x="10466" y="6061"/>
                  </a:cubicBezTo>
                  <a:cubicBezTo>
                    <a:pt x="11002" y="6418"/>
                    <a:pt x="11419" y="6716"/>
                    <a:pt x="11716" y="6918"/>
                  </a:cubicBezTo>
                  <a:cubicBezTo>
                    <a:pt x="12014" y="7121"/>
                    <a:pt x="12169" y="7240"/>
                    <a:pt x="12169" y="7240"/>
                  </a:cubicBezTo>
                  <a:cubicBezTo>
                    <a:pt x="12169" y="7240"/>
                    <a:pt x="12026" y="7097"/>
                    <a:pt x="11728" y="6859"/>
                  </a:cubicBezTo>
                  <a:cubicBezTo>
                    <a:pt x="11454" y="6621"/>
                    <a:pt x="11050" y="6299"/>
                    <a:pt x="10550" y="5894"/>
                  </a:cubicBezTo>
                  <a:cubicBezTo>
                    <a:pt x="9537" y="5097"/>
                    <a:pt x="8109" y="4049"/>
                    <a:pt x="6406" y="3037"/>
                  </a:cubicBezTo>
                  <a:cubicBezTo>
                    <a:pt x="4727" y="2025"/>
                    <a:pt x="3120" y="1263"/>
                    <a:pt x="1929" y="763"/>
                  </a:cubicBezTo>
                  <a:cubicBezTo>
                    <a:pt x="1334" y="513"/>
                    <a:pt x="858" y="310"/>
                    <a:pt x="513" y="191"/>
                  </a:cubicBezTo>
                  <a:cubicBezTo>
                    <a:pt x="191" y="72"/>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7" name="Google Shape;17197;p56"/>
            <p:cNvSpPr/>
            <p:nvPr/>
          </p:nvSpPr>
          <p:spPr>
            <a:xfrm>
              <a:off x="3092050" y="2249900"/>
              <a:ext cx="231600" cy="83575"/>
            </a:xfrm>
            <a:custGeom>
              <a:avLst/>
              <a:gdLst/>
              <a:ahLst/>
              <a:cxnLst/>
              <a:rect l="l" t="t" r="r" b="b"/>
              <a:pathLst>
                <a:path w="9264" h="3343" extrusionOk="0">
                  <a:moveTo>
                    <a:pt x="9256" y="303"/>
                  </a:moveTo>
                  <a:lnTo>
                    <a:pt x="9256" y="303"/>
                  </a:lnTo>
                  <a:cubicBezTo>
                    <a:pt x="9261" y="305"/>
                    <a:pt x="9263" y="307"/>
                    <a:pt x="9263" y="307"/>
                  </a:cubicBezTo>
                  <a:lnTo>
                    <a:pt x="9256" y="303"/>
                  </a:lnTo>
                  <a:close/>
                  <a:moveTo>
                    <a:pt x="8613" y="0"/>
                  </a:moveTo>
                  <a:cubicBezTo>
                    <a:pt x="8554" y="0"/>
                    <a:pt x="8492" y="9"/>
                    <a:pt x="8430" y="33"/>
                  </a:cubicBezTo>
                  <a:cubicBezTo>
                    <a:pt x="8346" y="68"/>
                    <a:pt x="8239" y="140"/>
                    <a:pt x="8180" y="259"/>
                  </a:cubicBezTo>
                  <a:cubicBezTo>
                    <a:pt x="8120" y="378"/>
                    <a:pt x="8120" y="485"/>
                    <a:pt x="8061" y="509"/>
                  </a:cubicBezTo>
                  <a:cubicBezTo>
                    <a:pt x="8033" y="537"/>
                    <a:pt x="7989" y="548"/>
                    <a:pt x="7933" y="548"/>
                  </a:cubicBezTo>
                  <a:cubicBezTo>
                    <a:pt x="7893" y="548"/>
                    <a:pt x="7848" y="543"/>
                    <a:pt x="7799" y="533"/>
                  </a:cubicBezTo>
                  <a:cubicBezTo>
                    <a:pt x="7680" y="521"/>
                    <a:pt x="7537" y="473"/>
                    <a:pt x="7382" y="473"/>
                  </a:cubicBezTo>
                  <a:cubicBezTo>
                    <a:pt x="7287" y="473"/>
                    <a:pt x="7180" y="485"/>
                    <a:pt x="7096" y="545"/>
                  </a:cubicBezTo>
                  <a:cubicBezTo>
                    <a:pt x="7001" y="604"/>
                    <a:pt x="6941" y="723"/>
                    <a:pt x="6918" y="783"/>
                  </a:cubicBezTo>
                  <a:cubicBezTo>
                    <a:pt x="6870" y="902"/>
                    <a:pt x="6799" y="973"/>
                    <a:pt x="6691" y="1057"/>
                  </a:cubicBezTo>
                  <a:cubicBezTo>
                    <a:pt x="6477" y="1188"/>
                    <a:pt x="6168" y="1247"/>
                    <a:pt x="5846" y="1319"/>
                  </a:cubicBezTo>
                  <a:cubicBezTo>
                    <a:pt x="5513" y="1390"/>
                    <a:pt x="5179" y="1485"/>
                    <a:pt x="4834" y="1569"/>
                  </a:cubicBezTo>
                  <a:cubicBezTo>
                    <a:pt x="3453" y="1950"/>
                    <a:pt x="2239" y="2378"/>
                    <a:pt x="1381" y="2735"/>
                  </a:cubicBezTo>
                  <a:cubicBezTo>
                    <a:pt x="512" y="3093"/>
                    <a:pt x="0" y="3343"/>
                    <a:pt x="0" y="3343"/>
                  </a:cubicBezTo>
                  <a:cubicBezTo>
                    <a:pt x="0" y="3343"/>
                    <a:pt x="548" y="3176"/>
                    <a:pt x="1453" y="2950"/>
                  </a:cubicBezTo>
                  <a:cubicBezTo>
                    <a:pt x="2346" y="2700"/>
                    <a:pt x="3560" y="2354"/>
                    <a:pt x="4941" y="1985"/>
                  </a:cubicBezTo>
                  <a:cubicBezTo>
                    <a:pt x="5275" y="1902"/>
                    <a:pt x="5608" y="1807"/>
                    <a:pt x="5929" y="1723"/>
                  </a:cubicBezTo>
                  <a:cubicBezTo>
                    <a:pt x="6251" y="1628"/>
                    <a:pt x="6584" y="1569"/>
                    <a:pt x="6882" y="1342"/>
                  </a:cubicBezTo>
                  <a:cubicBezTo>
                    <a:pt x="7037" y="1247"/>
                    <a:pt x="7156" y="1069"/>
                    <a:pt x="7203" y="914"/>
                  </a:cubicBezTo>
                  <a:cubicBezTo>
                    <a:pt x="7227" y="842"/>
                    <a:pt x="7227" y="830"/>
                    <a:pt x="7263" y="795"/>
                  </a:cubicBezTo>
                  <a:cubicBezTo>
                    <a:pt x="7287" y="771"/>
                    <a:pt x="7322" y="747"/>
                    <a:pt x="7370" y="747"/>
                  </a:cubicBezTo>
                  <a:cubicBezTo>
                    <a:pt x="7477" y="747"/>
                    <a:pt x="7620" y="771"/>
                    <a:pt x="7751" y="783"/>
                  </a:cubicBezTo>
                  <a:cubicBezTo>
                    <a:pt x="7773" y="783"/>
                    <a:pt x="7796" y="783"/>
                    <a:pt x="7819" y="783"/>
                  </a:cubicBezTo>
                  <a:cubicBezTo>
                    <a:pt x="7937" y="783"/>
                    <a:pt x="8071" y="775"/>
                    <a:pt x="8180" y="676"/>
                  </a:cubicBezTo>
                  <a:cubicBezTo>
                    <a:pt x="8239" y="616"/>
                    <a:pt x="8263" y="545"/>
                    <a:pt x="8287" y="485"/>
                  </a:cubicBezTo>
                  <a:cubicBezTo>
                    <a:pt x="8299" y="426"/>
                    <a:pt x="8299" y="366"/>
                    <a:pt x="8311" y="330"/>
                  </a:cubicBezTo>
                  <a:cubicBezTo>
                    <a:pt x="8346" y="247"/>
                    <a:pt x="8406" y="187"/>
                    <a:pt x="8477" y="152"/>
                  </a:cubicBezTo>
                  <a:cubicBezTo>
                    <a:pt x="8546" y="120"/>
                    <a:pt x="8614" y="110"/>
                    <a:pt x="8679" y="110"/>
                  </a:cubicBezTo>
                  <a:cubicBezTo>
                    <a:pt x="8762" y="110"/>
                    <a:pt x="8840" y="127"/>
                    <a:pt x="8906" y="140"/>
                  </a:cubicBezTo>
                  <a:cubicBezTo>
                    <a:pt x="9025" y="187"/>
                    <a:pt x="9120" y="235"/>
                    <a:pt x="9180" y="259"/>
                  </a:cubicBezTo>
                  <a:lnTo>
                    <a:pt x="9256" y="303"/>
                  </a:lnTo>
                  <a:lnTo>
                    <a:pt x="9256" y="303"/>
                  </a:lnTo>
                  <a:cubicBezTo>
                    <a:pt x="9246" y="296"/>
                    <a:pt x="9222" y="280"/>
                    <a:pt x="9180" y="247"/>
                  </a:cubicBezTo>
                  <a:cubicBezTo>
                    <a:pt x="9132" y="199"/>
                    <a:pt x="9037" y="140"/>
                    <a:pt x="8918" y="80"/>
                  </a:cubicBezTo>
                  <a:cubicBezTo>
                    <a:pt x="8846" y="40"/>
                    <a:pt x="8736" y="0"/>
                    <a:pt x="861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8" name="Google Shape;17198;p56"/>
            <p:cNvSpPr/>
            <p:nvPr/>
          </p:nvSpPr>
          <p:spPr>
            <a:xfrm>
              <a:off x="3148900" y="2310525"/>
              <a:ext cx="417925" cy="144400"/>
            </a:xfrm>
            <a:custGeom>
              <a:avLst/>
              <a:gdLst/>
              <a:ahLst/>
              <a:cxnLst/>
              <a:rect l="l" t="t" r="r" b="b"/>
              <a:pathLst>
                <a:path w="16717" h="5776" extrusionOk="0">
                  <a:moveTo>
                    <a:pt x="0" y="1"/>
                  </a:moveTo>
                  <a:cubicBezTo>
                    <a:pt x="0" y="1"/>
                    <a:pt x="227" y="132"/>
                    <a:pt x="607" y="346"/>
                  </a:cubicBezTo>
                  <a:cubicBezTo>
                    <a:pt x="1000" y="572"/>
                    <a:pt x="1560" y="894"/>
                    <a:pt x="2274" y="1263"/>
                  </a:cubicBezTo>
                  <a:cubicBezTo>
                    <a:pt x="3703" y="2001"/>
                    <a:pt x="5739" y="2942"/>
                    <a:pt x="8061" y="3751"/>
                  </a:cubicBezTo>
                  <a:cubicBezTo>
                    <a:pt x="10406" y="4549"/>
                    <a:pt x="12573" y="5073"/>
                    <a:pt x="14157" y="5371"/>
                  </a:cubicBezTo>
                  <a:cubicBezTo>
                    <a:pt x="14943" y="5513"/>
                    <a:pt x="15586" y="5621"/>
                    <a:pt x="16026" y="5680"/>
                  </a:cubicBezTo>
                  <a:cubicBezTo>
                    <a:pt x="16455" y="5740"/>
                    <a:pt x="16717" y="5775"/>
                    <a:pt x="16717" y="5775"/>
                  </a:cubicBezTo>
                  <a:cubicBezTo>
                    <a:pt x="16717" y="5775"/>
                    <a:pt x="16478" y="5728"/>
                    <a:pt x="16026" y="5621"/>
                  </a:cubicBezTo>
                  <a:cubicBezTo>
                    <a:pt x="15597" y="5537"/>
                    <a:pt x="14954" y="5371"/>
                    <a:pt x="14181" y="5180"/>
                  </a:cubicBezTo>
                  <a:cubicBezTo>
                    <a:pt x="12621" y="4775"/>
                    <a:pt x="10490" y="4168"/>
                    <a:pt x="8180" y="3370"/>
                  </a:cubicBezTo>
                  <a:cubicBezTo>
                    <a:pt x="5858" y="2573"/>
                    <a:pt x="3822" y="1739"/>
                    <a:pt x="2346" y="1084"/>
                  </a:cubicBezTo>
                  <a:cubicBezTo>
                    <a:pt x="1619" y="751"/>
                    <a:pt x="1024" y="489"/>
                    <a:pt x="619" y="298"/>
                  </a:cubicBezTo>
                  <a:cubicBezTo>
                    <a:pt x="227" y="96"/>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9" name="Google Shape;17199;p56"/>
            <p:cNvSpPr/>
            <p:nvPr/>
          </p:nvSpPr>
          <p:spPr>
            <a:xfrm>
              <a:off x="3202475" y="2295950"/>
              <a:ext cx="157475" cy="53300"/>
            </a:xfrm>
            <a:custGeom>
              <a:avLst/>
              <a:gdLst/>
              <a:ahLst/>
              <a:cxnLst/>
              <a:rect l="l" t="t" r="r" b="b"/>
              <a:pathLst>
                <a:path w="6299" h="2132" extrusionOk="0">
                  <a:moveTo>
                    <a:pt x="0" y="0"/>
                  </a:moveTo>
                  <a:cubicBezTo>
                    <a:pt x="0" y="0"/>
                    <a:pt x="310" y="215"/>
                    <a:pt x="834" y="512"/>
                  </a:cubicBezTo>
                  <a:cubicBezTo>
                    <a:pt x="1358" y="834"/>
                    <a:pt x="2108" y="1203"/>
                    <a:pt x="2989" y="1501"/>
                  </a:cubicBezTo>
                  <a:cubicBezTo>
                    <a:pt x="3882" y="1798"/>
                    <a:pt x="4703" y="1965"/>
                    <a:pt x="5311" y="2036"/>
                  </a:cubicBezTo>
                  <a:cubicBezTo>
                    <a:pt x="5918" y="2132"/>
                    <a:pt x="6299" y="2132"/>
                    <a:pt x="6299" y="2132"/>
                  </a:cubicBezTo>
                  <a:cubicBezTo>
                    <a:pt x="6299" y="2132"/>
                    <a:pt x="5942" y="2024"/>
                    <a:pt x="5334" y="1846"/>
                  </a:cubicBezTo>
                  <a:cubicBezTo>
                    <a:pt x="4763" y="1667"/>
                    <a:pt x="3965" y="1429"/>
                    <a:pt x="3108" y="1132"/>
                  </a:cubicBezTo>
                  <a:cubicBezTo>
                    <a:pt x="2251" y="834"/>
                    <a:pt x="1465" y="548"/>
                    <a:pt x="905" y="334"/>
                  </a:cubicBezTo>
                  <a:cubicBezTo>
                    <a:pt x="358" y="131"/>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0" name="Google Shape;17200;p56"/>
            <p:cNvSpPr/>
            <p:nvPr/>
          </p:nvSpPr>
          <p:spPr>
            <a:xfrm>
              <a:off x="3350400" y="2308150"/>
              <a:ext cx="753100" cy="336375"/>
            </a:xfrm>
            <a:custGeom>
              <a:avLst/>
              <a:gdLst/>
              <a:ahLst/>
              <a:cxnLst/>
              <a:rect l="l" t="t" r="r" b="b"/>
              <a:pathLst>
                <a:path w="30124" h="13455" extrusionOk="0">
                  <a:moveTo>
                    <a:pt x="1" y="1"/>
                  </a:moveTo>
                  <a:lnTo>
                    <a:pt x="1" y="1"/>
                  </a:lnTo>
                  <a:cubicBezTo>
                    <a:pt x="1" y="1"/>
                    <a:pt x="418" y="215"/>
                    <a:pt x="1179" y="584"/>
                  </a:cubicBezTo>
                  <a:cubicBezTo>
                    <a:pt x="1941" y="953"/>
                    <a:pt x="3037" y="1477"/>
                    <a:pt x="4442" y="2060"/>
                  </a:cubicBezTo>
                  <a:cubicBezTo>
                    <a:pt x="5835" y="2632"/>
                    <a:pt x="7526" y="3275"/>
                    <a:pt x="9442" y="3846"/>
                  </a:cubicBezTo>
                  <a:cubicBezTo>
                    <a:pt x="11359" y="4406"/>
                    <a:pt x="13491" y="4894"/>
                    <a:pt x="15705" y="5513"/>
                  </a:cubicBezTo>
                  <a:cubicBezTo>
                    <a:pt x="17908" y="6120"/>
                    <a:pt x="19979" y="6859"/>
                    <a:pt x="21730" y="7775"/>
                  </a:cubicBezTo>
                  <a:cubicBezTo>
                    <a:pt x="23504" y="8668"/>
                    <a:pt x="25004" y="9645"/>
                    <a:pt x="26242" y="10514"/>
                  </a:cubicBezTo>
                  <a:cubicBezTo>
                    <a:pt x="27480" y="11371"/>
                    <a:pt x="28433" y="12121"/>
                    <a:pt x="29100" y="12633"/>
                  </a:cubicBezTo>
                  <a:cubicBezTo>
                    <a:pt x="29754" y="13169"/>
                    <a:pt x="30124" y="13455"/>
                    <a:pt x="30124" y="13455"/>
                  </a:cubicBezTo>
                  <a:cubicBezTo>
                    <a:pt x="30124" y="13455"/>
                    <a:pt x="29766" y="13145"/>
                    <a:pt x="29135" y="12597"/>
                  </a:cubicBezTo>
                  <a:cubicBezTo>
                    <a:pt x="28492" y="12038"/>
                    <a:pt x="27552" y="11252"/>
                    <a:pt x="26349" y="10347"/>
                  </a:cubicBezTo>
                  <a:cubicBezTo>
                    <a:pt x="25147" y="9442"/>
                    <a:pt x="23658" y="8406"/>
                    <a:pt x="21884" y="7478"/>
                  </a:cubicBezTo>
                  <a:cubicBezTo>
                    <a:pt x="20122" y="6525"/>
                    <a:pt x="18027" y="5751"/>
                    <a:pt x="15812" y="5132"/>
                  </a:cubicBezTo>
                  <a:cubicBezTo>
                    <a:pt x="13598" y="4513"/>
                    <a:pt x="11455" y="4049"/>
                    <a:pt x="9526" y="3525"/>
                  </a:cubicBezTo>
                  <a:cubicBezTo>
                    <a:pt x="7609" y="3025"/>
                    <a:pt x="5930" y="2429"/>
                    <a:pt x="4513" y="1894"/>
                  </a:cubicBezTo>
                  <a:cubicBezTo>
                    <a:pt x="3096" y="1358"/>
                    <a:pt x="1989" y="882"/>
                    <a:pt x="1215" y="536"/>
                  </a:cubicBezTo>
                  <a:cubicBezTo>
                    <a:pt x="441" y="191"/>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1" name="Google Shape;17201;p56"/>
            <p:cNvSpPr/>
            <p:nvPr/>
          </p:nvSpPr>
          <p:spPr>
            <a:xfrm>
              <a:off x="3711475" y="2464725"/>
              <a:ext cx="299450" cy="144375"/>
            </a:xfrm>
            <a:custGeom>
              <a:avLst/>
              <a:gdLst/>
              <a:ahLst/>
              <a:cxnLst/>
              <a:rect l="l" t="t" r="r" b="b"/>
              <a:pathLst>
                <a:path w="11978" h="5775" extrusionOk="0">
                  <a:moveTo>
                    <a:pt x="0" y="0"/>
                  </a:moveTo>
                  <a:cubicBezTo>
                    <a:pt x="0" y="0"/>
                    <a:pt x="179" y="48"/>
                    <a:pt x="500" y="131"/>
                  </a:cubicBezTo>
                  <a:cubicBezTo>
                    <a:pt x="833" y="226"/>
                    <a:pt x="1310" y="357"/>
                    <a:pt x="1893" y="536"/>
                  </a:cubicBezTo>
                  <a:cubicBezTo>
                    <a:pt x="3048" y="893"/>
                    <a:pt x="4608" y="1477"/>
                    <a:pt x="6275" y="2274"/>
                  </a:cubicBezTo>
                  <a:cubicBezTo>
                    <a:pt x="7930" y="3084"/>
                    <a:pt x="9370" y="3941"/>
                    <a:pt x="10370" y="4632"/>
                  </a:cubicBezTo>
                  <a:cubicBezTo>
                    <a:pt x="10882" y="4977"/>
                    <a:pt x="11275" y="5263"/>
                    <a:pt x="11549" y="5465"/>
                  </a:cubicBezTo>
                  <a:cubicBezTo>
                    <a:pt x="11835" y="5656"/>
                    <a:pt x="11978" y="5775"/>
                    <a:pt x="11978" y="5775"/>
                  </a:cubicBezTo>
                  <a:cubicBezTo>
                    <a:pt x="11978" y="5775"/>
                    <a:pt x="11835" y="5656"/>
                    <a:pt x="11609" y="5418"/>
                  </a:cubicBezTo>
                  <a:cubicBezTo>
                    <a:pt x="11359" y="5203"/>
                    <a:pt x="10978" y="4870"/>
                    <a:pt x="10501" y="4489"/>
                  </a:cubicBezTo>
                  <a:cubicBezTo>
                    <a:pt x="9549" y="3715"/>
                    <a:pt x="8144" y="2739"/>
                    <a:pt x="6453" y="1929"/>
                  </a:cubicBezTo>
                  <a:cubicBezTo>
                    <a:pt x="4774" y="1108"/>
                    <a:pt x="3143" y="619"/>
                    <a:pt x="1953" y="346"/>
                  </a:cubicBezTo>
                  <a:cubicBezTo>
                    <a:pt x="1334" y="215"/>
                    <a:pt x="857" y="119"/>
                    <a:pt x="524" y="84"/>
                  </a:cubicBezTo>
                  <a:cubicBezTo>
                    <a:pt x="191" y="36"/>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2" name="Google Shape;17202;p56"/>
            <p:cNvSpPr/>
            <p:nvPr/>
          </p:nvSpPr>
          <p:spPr>
            <a:xfrm>
              <a:off x="3836175" y="2531400"/>
              <a:ext cx="103325" cy="50925"/>
            </a:xfrm>
            <a:custGeom>
              <a:avLst/>
              <a:gdLst/>
              <a:ahLst/>
              <a:cxnLst/>
              <a:rect l="l" t="t" r="r" b="b"/>
              <a:pathLst>
                <a:path w="4133" h="2037" extrusionOk="0">
                  <a:moveTo>
                    <a:pt x="1" y="0"/>
                  </a:moveTo>
                  <a:lnTo>
                    <a:pt x="1" y="0"/>
                  </a:lnTo>
                  <a:cubicBezTo>
                    <a:pt x="1" y="0"/>
                    <a:pt x="870" y="572"/>
                    <a:pt x="2001" y="1131"/>
                  </a:cubicBezTo>
                  <a:cubicBezTo>
                    <a:pt x="3156" y="1679"/>
                    <a:pt x="4132" y="2036"/>
                    <a:pt x="4132" y="2036"/>
                  </a:cubicBezTo>
                  <a:cubicBezTo>
                    <a:pt x="4132" y="2036"/>
                    <a:pt x="3346" y="1346"/>
                    <a:pt x="2180" y="774"/>
                  </a:cubicBezTo>
                  <a:cubicBezTo>
                    <a:pt x="1037" y="203"/>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3" name="Google Shape;17203;p56"/>
            <p:cNvSpPr/>
            <p:nvPr/>
          </p:nvSpPr>
          <p:spPr>
            <a:xfrm>
              <a:off x="3885900" y="2465900"/>
              <a:ext cx="229200" cy="144400"/>
            </a:xfrm>
            <a:custGeom>
              <a:avLst/>
              <a:gdLst/>
              <a:ahLst/>
              <a:cxnLst/>
              <a:rect l="l" t="t" r="r" b="b"/>
              <a:pathLst>
                <a:path w="9168" h="5776" extrusionOk="0">
                  <a:moveTo>
                    <a:pt x="0" y="1"/>
                  </a:moveTo>
                  <a:cubicBezTo>
                    <a:pt x="0" y="1"/>
                    <a:pt x="536" y="287"/>
                    <a:pt x="1405" y="763"/>
                  </a:cubicBezTo>
                  <a:cubicBezTo>
                    <a:pt x="2262" y="1239"/>
                    <a:pt x="3429" y="1918"/>
                    <a:pt x="4691" y="2715"/>
                  </a:cubicBezTo>
                  <a:cubicBezTo>
                    <a:pt x="5953" y="3501"/>
                    <a:pt x="7072" y="4275"/>
                    <a:pt x="7870" y="4835"/>
                  </a:cubicBezTo>
                  <a:cubicBezTo>
                    <a:pt x="8680" y="5418"/>
                    <a:pt x="9168" y="5775"/>
                    <a:pt x="9168" y="5775"/>
                  </a:cubicBezTo>
                  <a:cubicBezTo>
                    <a:pt x="9168" y="5775"/>
                    <a:pt x="8751" y="5347"/>
                    <a:pt x="7989" y="4692"/>
                  </a:cubicBezTo>
                  <a:cubicBezTo>
                    <a:pt x="7251" y="4037"/>
                    <a:pt x="6179" y="3180"/>
                    <a:pt x="4894" y="2382"/>
                  </a:cubicBezTo>
                  <a:cubicBezTo>
                    <a:pt x="3632" y="1572"/>
                    <a:pt x="2393" y="965"/>
                    <a:pt x="1488" y="584"/>
                  </a:cubicBezTo>
                  <a:cubicBezTo>
                    <a:pt x="584" y="19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4" name="Google Shape;17204;p56"/>
            <p:cNvSpPr/>
            <p:nvPr/>
          </p:nvSpPr>
          <p:spPr>
            <a:xfrm>
              <a:off x="4109725" y="2592700"/>
              <a:ext cx="85150" cy="134575"/>
            </a:xfrm>
            <a:custGeom>
              <a:avLst/>
              <a:gdLst/>
              <a:ahLst/>
              <a:cxnLst/>
              <a:rect l="l" t="t" r="r" b="b"/>
              <a:pathLst>
                <a:path w="3406" h="5383" extrusionOk="0">
                  <a:moveTo>
                    <a:pt x="1" y="1"/>
                  </a:moveTo>
                  <a:cubicBezTo>
                    <a:pt x="1" y="1"/>
                    <a:pt x="275" y="263"/>
                    <a:pt x="644" y="691"/>
                  </a:cubicBezTo>
                  <a:cubicBezTo>
                    <a:pt x="1048" y="1120"/>
                    <a:pt x="1560" y="1751"/>
                    <a:pt x="2060" y="2477"/>
                  </a:cubicBezTo>
                  <a:cubicBezTo>
                    <a:pt x="2584" y="3204"/>
                    <a:pt x="2953" y="3906"/>
                    <a:pt x="3144" y="4454"/>
                  </a:cubicBezTo>
                  <a:cubicBezTo>
                    <a:pt x="3251" y="4740"/>
                    <a:pt x="3311" y="4966"/>
                    <a:pt x="3346" y="5121"/>
                  </a:cubicBezTo>
                  <a:cubicBezTo>
                    <a:pt x="3370" y="5287"/>
                    <a:pt x="3382" y="5383"/>
                    <a:pt x="3382" y="5383"/>
                  </a:cubicBezTo>
                  <a:cubicBezTo>
                    <a:pt x="3382" y="5383"/>
                    <a:pt x="3406" y="5287"/>
                    <a:pt x="3406" y="5121"/>
                  </a:cubicBezTo>
                  <a:cubicBezTo>
                    <a:pt x="3406" y="4942"/>
                    <a:pt x="3382" y="4704"/>
                    <a:pt x="3346" y="4406"/>
                  </a:cubicBezTo>
                  <a:cubicBezTo>
                    <a:pt x="3239" y="3811"/>
                    <a:pt x="2918" y="3013"/>
                    <a:pt x="2382" y="2263"/>
                  </a:cubicBezTo>
                  <a:cubicBezTo>
                    <a:pt x="1870" y="1513"/>
                    <a:pt x="1251" y="930"/>
                    <a:pt x="798" y="561"/>
                  </a:cubicBezTo>
                  <a:cubicBezTo>
                    <a:pt x="334" y="18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5" name="Google Shape;17205;p56"/>
            <p:cNvSpPr/>
            <p:nvPr/>
          </p:nvSpPr>
          <p:spPr>
            <a:xfrm>
              <a:off x="4116875" y="2643900"/>
              <a:ext cx="58075" cy="75050"/>
            </a:xfrm>
            <a:custGeom>
              <a:avLst/>
              <a:gdLst/>
              <a:ahLst/>
              <a:cxnLst/>
              <a:rect l="l" t="t" r="r" b="b"/>
              <a:pathLst>
                <a:path w="2323" h="3002" extrusionOk="0">
                  <a:moveTo>
                    <a:pt x="0" y="1"/>
                  </a:moveTo>
                  <a:lnTo>
                    <a:pt x="0" y="1"/>
                  </a:lnTo>
                  <a:cubicBezTo>
                    <a:pt x="0" y="1"/>
                    <a:pt x="143" y="156"/>
                    <a:pt x="358" y="453"/>
                  </a:cubicBezTo>
                  <a:cubicBezTo>
                    <a:pt x="572" y="727"/>
                    <a:pt x="870" y="1096"/>
                    <a:pt x="1179" y="1501"/>
                  </a:cubicBezTo>
                  <a:cubicBezTo>
                    <a:pt x="1489" y="1918"/>
                    <a:pt x="1774" y="2287"/>
                    <a:pt x="1989" y="2561"/>
                  </a:cubicBezTo>
                  <a:cubicBezTo>
                    <a:pt x="2191" y="2823"/>
                    <a:pt x="2322" y="3001"/>
                    <a:pt x="2322" y="3001"/>
                  </a:cubicBezTo>
                  <a:cubicBezTo>
                    <a:pt x="2322" y="3001"/>
                    <a:pt x="2286" y="2775"/>
                    <a:pt x="2167" y="2453"/>
                  </a:cubicBezTo>
                  <a:cubicBezTo>
                    <a:pt x="2024" y="2120"/>
                    <a:pt x="1822" y="1680"/>
                    <a:pt x="1489" y="1251"/>
                  </a:cubicBezTo>
                  <a:cubicBezTo>
                    <a:pt x="1167" y="810"/>
                    <a:pt x="774" y="501"/>
                    <a:pt x="500" y="298"/>
                  </a:cubicBezTo>
                  <a:cubicBezTo>
                    <a:pt x="203" y="8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6" name="Google Shape;17206;p56"/>
            <p:cNvSpPr/>
            <p:nvPr/>
          </p:nvSpPr>
          <p:spPr>
            <a:xfrm>
              <a:off x="4088000" y="2650450"/>
              <a:ext cx="44675" cy="61950"/>
            </a:xfrm>
            <a:custGeom>
              <a:avLst/>
              <a:gdLst/>
              <a:ahLst/>
              <a:cxnLst/>
              <a:rect l="l" t="t" r="r" b="b"/>
              <a:pathLst>
                <a:path w="1787" h="2478" extrusionOk="0">
                  <a:moveTo>
                    <a:pt x="0" y="1"/>
                  </a:moveTo>
                  <a:cubicBezTo>
                    <a:pt x="0" y="1"/>
                    <a:pt x="84" y="167"/>
                    <a:pt x="239" y="406"/>
                  </a:cubicBezTo>
                  <a:cubicBezTo>
                    <a:pt x="381" y="632"/>
                    <a:pt x="596" y="953"/>
                    <a:pt x="834" y="1287"/>
                  </a:cubicBezTo>
                  <a:cubicBezTo>
                    <a:pt x="1072" y="1620"/>
                    <a:pt x="1310" y="1906"/>
                    <a:pt x="1489" y="2132"/>
                  </a:cubicBezTo>
                  <a:cubicBezTo>
                    <a:pt x="1667" y="2334"/>
                    <a:pt x="1786" y="2477"/>
                    <a:pt x="1786" y="2477"/>
                  </a:cubicBezTo>
                  <a:cubicBezTo>
                    <a:pt x="1786" y="2477"/>
                    <a:pt x="1751" y="2299"/>
                    <a:pt x="1667" y="2025"/>
                  </a:cubicBezTo>
                  <a:cubicBezTo>
                    <a:pt x="1572" y="1763"/>
                    <a:pt x="1417" y="1406"/>
                    <a:pt x="1155" y="1048"/>
                  </a:cubicBezTo>
                  <a:cubicBezTo>
                    <a:pt x="905" y="691"/>
                    <a:pt x="608" y="417"/>
                    <a:pt x="381" y="251"/>
                  </a:cubicBezTo>
                  <a:cubicBezTo>
                    <a:pt x="167" y="96"/>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7" name="Google Shape;17207;p56"/>
            <p:cNvSpPr/>
            <p:nvPr/>
          </p:nvSpPr>
          <p:spPr>
            <a:xfrm>
              <a:off x="3958225" y="2621000"/>
              <a:ext cx="94075" cy="97650"/>
            </a:xfrm>
            <a:custGeom>
              <a:avLst/>
              <a:gdLst/>
              <a:ahLst/>
              <a:cxnLst/>
              <a:rect l="l" t="t" r="r" b="b"/>
              <a:pathLst>
                <a:path w="3763" h="3906" extrusionOk="0">
                  <a:moveTo>
                    <a:pt x="0" y="0"/>
                  </a:moveTo>
                  <a:lnTo>
                    <a:pt x="0" y="0"/>
                  </a:lnTo>
                  <a:cubicBezTo>
                    <a:pt x="0" y="0"/>
                    <a:pt x="238" y="202"/>
                    <a:pt x="608" y="536"/>
                  </a:cubicBezTo>
                  <a:cubicBezTo>
                    <a:pt x="977" y="857"/>
                    <a:pt x="1465" y="1310"/>
                    <a:pt x="1989" y="1845"/>
                  </a:cubicBezTo>
                  <a:cubicBezTo>
                    <a:pt x="2489" y="2381"/>
                    <a:pt x="2941" y="2893"/>
                    <a:pt x="3251" y="3274"/>
                  </a:cubicBezTo>
                  <a:cubicBezTo>
                    <a:pt x="3572" y="3667"/>
                    <a:pt x="3763" y="3905"/>
                    <a:pt x="3763" y="3905"/>
                  </a:cubicBezTo>
                  <a:cubicBezTo>
                    <a:pt x="3763" y="3905"/>
                    <a:pt x="3656" y="3608"/>
                    <a:pt x="3417" y="3155"/>
                  </a:cubicBezTo>
                  <a:cubicBezTo>
                    <a:pt x="3191" y="2715"/>
                    <a:pt x="2810" y="2119"/>
                    <a:pt x="2274" y="1572"/>
                  </a:cubicBezTo>
                  <a:cubicBezTo>
                    <a:pt x="1739" y="1012"/>
                    <a:pt x="1155" y="607"/>
                    <a:pt x="727" y="357"/>
                  </a:cubicBezTo>
                  <a:cubicBezTo>
                    <a:pt x="274" y="10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8" name="Google Shape;17208;p56"/>
            <p:cNvSpPr/>
            <p:nvPr/>
          </p:nvSpPr>
          <p:spPr>
            <a:xfrm>
              <a:off x="3496850" y="1763150"/>
              <a:ext cx="266725" cy="269700"/>
            </a:xfrm>
            <a:custGeom>
              <a:avLst/>
              <a:gdLst/>
              <a:ahLst/>
              <a:cxnLst/>
              <a:rect l="l" t="t" r="r" b="b"/>
              <a:pathLst>
                <a:path w="10669" h="10788" extrusionOk="0">
                  <a:moveTo>
                    <a:pt x="10669" y="0"/>
                  </a:moveTo>
                  <a:cubicBezTo>
                    <a:pt x="10668" y="1"/>
                    <a:pt x="8132" y="2275"/>
                    <a:pt x="5192" y="5251"/>
                  </a:cubicBezTo>
                  <a:cubicBezTo>
                    <a:pt x="2239" y="8227"/>
                    <a:pt x="1" y="10787"/>
                    <a:pt x="1" y="10787"/>
                  </a:cubicBezTo>
                  <a:cubicBezTo>
                    <a:pt x="1" y="10787"/>
                    <a:pt x="2525" y="8513"/>
                    <a:pt x="5466" y="5537"/>
                  </a:cubicBezTo>
                  <a:cubicBezTo>
                    <a:pt x="8418" y="2560"/>
                    <a:pt x="10668" y="1"/>
                    <a:pt x="1066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9" name="Google Shape;17209;p56"/>
            <p:cNvSpPr/>
            <p:nvPr/>
          </p:nvSpPr>
          <p:spPr>
            <a:xfrm>
              <a:off x="3340575" y="1840825"/>
              <a:ext cx="312575" cy="303950"/>
            </a:xfrm>
            <a:custGeom>
              <a:avLst/>
              <a:gdLst/>
              <a:ahLst/>
              <a:cxnLst/>
              <a:rect l="l" t="t" r="r" b="b"/>
              <a:pathLst>
                <a:path w="12503" h="12158" extrusionOk="0">
                  <a:moveTo>
                    <a:pt x="12502" y="1"/>
                  </a:moveTo>
                  <a:lnTo>
                    <a:pt x="12502" y="1"/>
                  </a:lnTo>
                  <a:cubicBezTo>
                    <a:pt x="12502" y="1"/>
                    <a:pt x="9490" y="2501"/>
                    <a:pt x="6037" y="5859"/>
                  </a:cubicBezTo>
                  <a:cubicBezTo>
                    <a:pt x="2585" y="9228"/>
                    <a:pt x="1" y="12157"/>
                    <a:pt x="1" y="12157"/>
                  </a:cubicBezTo>
                  <a:cubicBezTo>
                    <a:pt x="1" y="12157"/>
                    <a:pt x="2870" y="9502"/>
                    <a:pt x="6311" y="6144"/>
                  </a:cubicBezTo>
                  <a:cubicBezTo>
                    <a:pt x="9764" y="2799"/>
                    <a:pt x="12502" y="1"/>
                    <a:pt x="125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0" name="Google Shape;17210;p56"/>
            <p:cNvSpPr/>
            <p:nvPr/>
          </p:nvSpPr>
          <p:spPr>
            <a:xfrm>
              <a:off x="3575725" y="1813450"/>
              <a:ext cx="82775" cy="79500"/>
            </a:xfrm>
            <a:custGeom>
              <a:avLst/>
              <a:gdLst/>
              <a:ahLst/>
              <a:cxnLst/>
              <a:rect l="l" t="t" r="r" b="b"/>
              <a:pathLst>
                <a:path w="3311" h="3180" extrusionOk="0">
                  <a:moveTo>
                    <a:pt x="3311" y="0"/>
                  </a:moveTo>
                  <a:cubicBezTo>
                    <a:pt x="3311" y="1"/>
                    <a:pt x="2441" y="560"/>
                    <a:pt x="1513" y="1441"/>
                  </a:cubicBezTo>
                  <a:cubicBezTo>
                    <a:pt x="608" y="2310"/>
                    <a:pt x="1" y="3179"/>
                    <a:pt x="1" y="3179"/>
                  </a:cubicBezTo>
                  <a:cubicBezTo>
                    <a:pt x="1" y="3179"/>
                    <a:pt x="870" y="2608"/>
                    <a:pt x="1799" y="1739"/>
                  </a:cubicBezTo>
                  <a:cubicBezTo>
                    <a:pt x="2703" y="846"/>
                    <a:pt x="3311" y="1"/>
                    <a:pt x="33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1" name="Google Shape;17211;p56"/>
            <p:cNvSpPr/>
            <p:nvPr/>
          </p:nvSpPr>
          <p:spPr>
            <a:xfrm>
              <a:off x="3125375" y="2154550"/>
              <a:ext cx="176550" cy="167925"/>
            </a:xfrm>
            <a:custGeom>
              <a:avLst/>
              <a:gdLst/>
              <a:ahLst/>
              <a:cxnLst/>
              <a:rect l="l" t="t" r="r" b="b"/>
              <a:pathLst>
                <a:path w="7062" h="6717" extrusionOk="0">
                  <a:moveTo>
                    <a:pt x="7061" y="1"/>
                  </a:moveTo>
                  <a:cubicBezTo>
                    <a:pt x="7061" y="1"/>
                    <a:pt x="6656" y="382"/>
                    <a:pt x="6037" y="1013"/>
                  </a:cubicBezTo>
                  <a:lnTo>
                    <a:pt x="3608" y="3454"/>
                  </a:lnTo>
                  <a:cubicBezTo>
                    <a:pt x="2656" y="4394"/>
                    <a:pt x="1775" y="5228"/>
                    <a:pt x="1108" y="5799"/>
                  </a:cubicBezTo>
                  <a:cubicBezTo>
                    <a:pt x="763" y="6085"/>
                    <a:pt x="489" y="6323"/>
                    <a:pt x="298" y="6478"/>
                  </a:cubicBezTo>
                  <a:cubicBezTo>
                    <a:pt x="108" y="6621"/>
                    <a:pt x="1" y="6716"/>
                    <a:pt x="1" y="6716"/>
                  </a:cubicBezTo>
                  <a:cubicBezTo>
                    <a:pt x="1" y="6716"/>
                    <a:pt x="120" y="6633"/>
                    <a:pt x="334" y="6514"/>
                  </a:cubicBezTo>
                  <a:cubicBezTo>
                    <a:pt x="536" y="6395"/>
                    <a:pt x="834" y="6204"/>
                    <a:pt x="1203" y="5954"/>
                  </a:cubicBezTo>
                  <a:cubicBezTo>
                    <a:pt x="1953" y="5442"/>
                    <a:pt x="2906" y="4668"/>
                    <a:pt x="3870" y="3716"/>
                  </a:cubicBezTo>
                  <a:cubicBezTo>
                    <a:pt x="4835" y="2751"/>
                    <a:pt x="5632" y="1811"/>
                    <a:pt x="6180" y="1132"/>
                  </a:cubicBezTo>
                  <a:cubicBezTo>
                    <a:pt x="6728" y="442"/>
                    <a:pt x="7061" y="1"/>
                    <a:pt x="70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2" name="Google Shape;17212;p56"/>
            <p:cNvSpPr/>
            <p:nvPr/>
          </p:nvSpPr>
          <p:spPr>
            <a:xfrm>
              <a:off x="3216175" y="2177475"/>
              <a:ext cx="92275" cy="100350"/>
            </a:xfrm>
            <a:custGeom>
              <a:avLst/>
              <a:gdLst/>
              <a:ahLst/>
              <a:cxnLst/>
              <a:rect l="l" t="t" r="r" b="b"/>
              <a:pathLst>
                <a:path w="3691" h="4014" extrusionOk="0">
                  <a:moveTo>
                    <a:pt x="3691" y="1"/>
                  </a:moveTo>
                  <a:cubicBezTo>
                    <a:pt x="3691" y="1"/>
                    <a:pt x="3488" y="227"/>
                    <a:pt x="3143" y="584"/>
                  </a:cubicBezTo>
                  <a:cubicBezTo>
                    <a:pt x="2810" y="941"/>
                    <a:pt x="2334" y="1429"/>
                    <a:pt x="1834" y="1977"/>
                  </a:cubicBezTo>
                  <a:cubicBezTo>
                    <a:pt x="1322" y="2549"/>
                    <a:pt x="869" y="3061"/>
                    <a:pt x="536" y="3418"/>
                  </a:cubicBezTo>
                  <a:cubicBezTo>
                    <a:pt x="214" y="3787"/>
                    <a:pt x="0" y="4013"/>
                    <a:pt x="0" y="4013"/>
                  </a:cubicBezTo>
                  <a:cubicBezTo>
                    <a:pt x="0" y="4013"/>
                    <a:pt x="274" y="3846"/>
                    <a:pt x="667" y="3549"/>
                  </a:cubicBezTo>
                  <a:cubicBezTo>
                    <a:pt x="1072" y="3251"/>
                    <a:pt x="1595" y="2823"/>
                    <a:pt x="2119" y="2251"/>
                  </a:cubicBezTo>
                  <a:cubicBezTo>
                    <a:pt x="2619" y="1691"/>
                    <a:pt x="3024" y="1120"/>
                    <a:pt x="3286" y="703"/>
                  </a:cubicBezTo>
                  <a:cubicBezTo>
                    <a:pt x="3560" y="287"/>
                    <a:pt x="3691" y="1"/>
                    <a:pt x="36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3" name="Google Shape;17213;p56"/>
            <p:cNvSpPr/>
            <p:nvPr/>
          </p:nvSpPr>
          <p:spPr>
            <a:xfrm>
              <a:off x="3288800" y="2047400"/>
              <a:ext cx="192000" cy="186375"/>
            </a:xfrm>
            <a:custGeom>
              <a:avLst/>
              <a:gdLst/>
              <a:ahLst/>
              <a:cxnLst/>
              <a:rect l="l" t="t" r="r" b="b"/>
              <a:pathLst>
                <a:path w="7680" h="7455" extrusionOk="0">
                  <a:moveTo>
                    <a:pt x="7680" y="1"/>
                  </a:moveTo>
                  <a:lnTo>
                    <a:pt x="7680" y="1"/>
                  </a:lnTo>
                  <a:cubicBezTo>
                    <a:pt x="7679" y="1"/>
                    <a:pt x="5834" y="1537"/>
                    <a:pt x="3703" y="3584"/>
                  </a:cubicBezTo>
                  <a:cubicBezTo>
                    <a:pt x="1572" y="5644"/>
                    <a:pt x="0" y="7454"/>
                    <a:pt x="0" y="7454"/>
                  </a:cubicBezTo>
                  <a:cubicBezTo>
                    <a:pt x="0" y="7454"/>
                    <a:pt x="1858" y="5918"/>
                    <a:pt x="3977" y="3870"/>
                  </a:cubicBezTo>
                  <a:cubicBezTo>
                    <a:pt x="6096" y="1811"/>
                    <a:pt x="7679" y="1"/>
                    <a:pt x="768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4" name="Google Shape;17214;p56"/>
            <p:cNvSpPr/>
            <p:nvPr/>
          </p:nvSpPr>
          <p:spPr>
            <a:xfrm>
              <a:off x="3444175" y="2314400"/>
              <a:ext cx="385175" cy="117300"/>
            </a:xfrm>
            <a:custGeom>
              <a:avLst/>
              <a:gdLst/>
              <a:ahLst/>
              <a:cxnLst/>
              <a:rect l="l" t="t" r="r" b="b"/>
              <a:pathLst>
                <a:path w="15407" h="4692" extrusionOk="0">
                  <a:moveTo>
                    <a:pt x="0" y="1"/>
                  </a:moveTo>
                  <a:cubicBezTo>
                    <a:pt x="0" y="1"/>
                    <a:pt x="167" y="155"/>
                    <a:pt x="524" y="358"/>
                  </a:cubicBezTo>
                  <a:cubicBezTo>
                    <a:pt x="881" y="572"/>
                    <a:pt x="1429" y="786"/>
                    <a:pt x="2131" y="1013"/>
                  </a:cubicBezTo>
                  <a:cubicBezTo>
                    <a:pt x="3536" y="1465"/>
                    <a:pt x="5453" y="2060"/>
                    <a:pt x="7596" y="2668"/>
                  </a:cubicBezTo>
                  <a:cubicBezTo>
                    <a:pt x="11883" y="3894"/>
                    <a:pt x="15407" y="4692"/>
                    <a:pt x="15407" y="4692"/>
                  </a:cubicBezTo>
                  <a:cubicBezTo>
                    <a:pt x="15407" y="4692"/>
                    <a:pt x="12002" y="3513"/>
                    <a:pt x="7704" y="2310"/>
                  </a:cubicBezTo>
                  <a:cubicBezTo>
                    <a:pt x="5560" y="1703"/>
                    <a:pt x="3608" y="1191"/>
                    <a:pt x="2191" y="834"/>
                  </a:cubicBezTo>
                  <a:cubicBezTo>
                    <a:pt x="1477" y="679"/>
                    <a:pt x="929" y="501"/>
                    <a:pt x="560" y="322"/>
                  </a:cubicBezTo>
                  <a:cubicBezTo>
                    <a:pt x="179" y="14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5" name="Google Shape;17215;p56"/>
            <p:cNvSpPr/>
            <p:nvPr/>
          </p:nvSpPr>
          <p:spPr>
            <a:xfrm>
              <a:off x="3863575" y="2437625"/>
              <a:ext cx="72650" cy="27725"/>
            </a:xfrm>
            <a:custGeom>
              <a:avLst/>
              <a:gdLst/>
              <a:ahLst/>
              <a:cxnLst/>
              <a:rect l="l" t="t" r="r" b="b"/>
              <a:pathLst>
                <a:path w="2906" h="1109" extrusionOk="0">
                  <a:moveTo>
                    <a:pt x="0" y="1"/>
                  </a:moveTo>
                  <a:lnTo>
                    <a:pt x="0" y="1"/>
                  </a:lnTo>
                  <a:cubicBezTo>
                    <a:pt x="0" y="1"/>
                    <a:pt x="584" y="429"/>
                    <a:pt x="1381" y="727"/>
                  </a:cubicBezTo>
                  <a:cubicBezTo>
                    <a:pt x="2191" y="1049"/>
                    <a:pt x="2905" y="1108"/>
                    <a:pt x="2905" y="1108"/>
                  </a:cubicBezTo>
                  <a:cubicBezTo>
                    <a:pt x="2905" y="1108"/>
                    <a:pt x="2334" y="668"/>
                    <a:pt x="1524" y="370"/>
                  </a:cubicBezTo>
                  <a:cubicBezTo>
                    <a:pt x="715" y="60"/>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6" name="Google Shape;17216;p56"/>
            <p:cNvSpPr/>
            <p:nvPr/>
          </p:nvSpPr>
          <p:spPr>
            <a:xfrm>
              <a:off x="3946600" y="2472750"/>
              <a:ext cx="69700" cy="31275"/>
            </a:xfrm>
            <a:custGeom>
              <a:avLst/>
              <a:gdLst/>
              <a:ahLst/>
              <a:cxnLst/>
              <a:rect l="l" t="t" r="r" b="b"/>
              <a:pathLst>
                <a:path w="2788" h="1251" extrusionOk="0">
                  <a:moveTo>
                    <a:pt x="1" y="1"/>
                  </a:moveTo>
                  <a:cubicBezTo>
                    <a:pt x="1" y="1"/>
                    <a:pt x="549" y="453"/>
                    <a:pt x="1311" y="798"/>
                  </a:cubicBezTo>
                  <a:cubicBezTo>
                    <a:pt x="2085" y="1144"/>
                    <a:pt x="2787" y="1251"/>
                    <a:pt x="2787" y="1251"/>
                  </a:cubicBezTo>
                  <a:cubicBezTo>
                    <a:pt x="2787" y="1251"/>
                    <a:pt x="2251" y="787"/>
                    <a:pt x="1477" y="441"/>
                  </a:cubicBezTo>
                  <a:cubicBezTo>
                    <a:pt x="704" y="96"/>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7" name="Google Shape;17217;p56"/>
            <p:cNvSpPr/>
            <p:nvPr/>
          </p:nvSpPr>
          <p:spPr>
            <a:xfrm>
              <a:off x="4902675" y="2928475"/>
              <a:ext cx="380450" cy="163100"/>
            </a:xfrm>
            <a:custGeom>
              <a:avLst/>
              <a:gdLst/>
              <a:ahLst/>
              <a:cxnLst/>
              <a:rect l="l" t="t" r="r" b="b"/>
              <a:pathLst>
                <a:path w="15218" h="6524" extrusionOk="0">
                  <a:moveTo>
                    <a:pt x="1" y="0"/>
                  </a:moveTo>
                  <a:cubicBezTo>
                    <a:pt x="1" y="0"/>
                    <a:pt x="835" y="441"/>
                    <a:pt x="2120" y="1250"/>
                  </a:cubicBezTo>
                  <a:cubicBezTo>
                    <a:pt x="3406" y="2024"/>
                    <a:pt x="5144" y="3191"/>
                    <a:pt x="7192" y="4298"/>
                  </a:cubicBezTo>
                  <a:cubicBezTo>
                    <a:pt x="9252" y="5394"/>
                    <a:pt x="11276" y="6084"/>
                    <a:pt x="12776" y="6334"/>
                  </a:cubicBezTo>
                  <a:cubicBezTo>
                    <a:pt x="13514" y="6453"/>
                    <a:pt x="14134" y="6501"/>
                    <a:pt x="14562" y="6513"/>
                  </a:cubicBezTo>
                  <a:cubicBezTo>
                    <a:pt x="14701" y="6521"/>
                    <a:pt x="14820" y="6523"/>
                    <a:pt x="14917" y="6523"/>
                  </a:cubicBezTo>
                  <a:cubicBezTo>
                    <a:pt x="15111" y="6523"/>
                    <a:pt x="15217" y="6513"/>
                    <a:pt x="15217" y="6513"/>
                  </a:cubicBezTo>
                  <a:cubicBezTo>
                    <a:pt x="15217" y="6513"/>
                    <a:pt x="14991" y="6501"/>
                    <a:pt x="14562" y="6465"/>
                  </a:cubicBezTo>
                  <a:cubicBezTo>
                    <a:pt x="14145" y="6429"/>
                    <a:pt x="13538" y="6334"/>
                    <a:pt x="12800" y="6156"/>
                  </a:cubicBezTo>
                  <a:cubicBezTo>
                    <a:pt x="11348" y="5834"/>
                    <a:pt x="9395" y="5060"/>
                    <a:pt x="7371" y="3965"/>
                  </a:cubicBezTo>
                  <a:cubicBezTo>
                    <a:pt x="5347" y="2881"/>
                    <a:pt x="3549" y="1786"/>
                    <a:pt x="2204" y="1084"/>
                  </a:cubicBezTo>
                  <a:cubicBezTo>
                    <a:pt x="870" y="369"/>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8" name="Google Shape;17218;p56"/>
            <p:cNvSpPr/>
            <p:nvPr/>
          </p:nvSpPr>
          <p:spPr>
            <a:xfrm>
              <a:off x="5262850" y="2983825"/>
              <a:ext cx="21750" cy="106900"/>
            </a:xfrm>
            <a:custGeom>
              <a:avLst/>
              <a:gdLst/>
              <a:ahLst/>
              <a:cxnLst/>
              <a:rect l="l" t="t" r="r" b="b"/>
              <a:pathLst>
                <a:path w="870" h="4276" extrusionOk="0">
                  <a:moveTo>
                    <a:pt x="0" y="1"/>
                  </a:moveTo>
                  <a:cubicBezTo>
                    <a:pt x="0" y="1"/>
                    <a:pt x="60" y="989"/>
                    <a:pt x="274" y="2156"/>
                  </a:cubicBezTo>
                  <a:cubicBezTo>
                    <a:pt x="477" y="3334"/>
                    <a:pt x="774" y="4275"/>
                    <a:pt x="774" y="4275"/>
                  </a:cubicBezTo>
                  <a:cubicBezTo>
                    <a:pt x="774" y="4275"/>
                    <a:pt x="870" y="3275"/>
                    <a:pt x="655" y="2084"/>
                  </a:cubicBezTo>
                  <a:cubicBezTo>
                    <a:pt x="441" y="894"/>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9" name="Google Shape;17219;p56"/>
            <p:cNvSpPr/>
            <p:nvPr/>
          </p:nvSpPr>
          <p:spPr>
            <a:xfrm>
              <a:off x="5263750" y="3072225"/>
              <a:ext cx="42875" cy="90225"/>
            </a:xfrm>
            <a:custGeom>
              <a:avLst/>
              <a:gdLst/>
              <a:ahLst/>
              <a:cxnLst/>
              <a:rect l="l" t="t" r="r" b="b"/>
              <a:pathLst>
                <a:path w="1715" h="3609" extrusionOk="0">
                  <a:moveTo>
                    <a:pt x="806" y="1667"/>
                  </a:moveTo>
                  <a:cubicBezTo>
                    <a:pt x="806" y="1667"/>
                    <a:pt x="807" y="1667"/>
                    <a:pt x="808" y="1668"/>
                  </a:cubicBezTo>
                  <a:lnTo>
                    <a:pt x="798" y="1668"/>
                  </a:lnTo>
                  <a:cubicBezTo>
                    <a:pt x="802" y="1668"/>
                    <a:pt x="805" y="1667"/>
                    <a:pt x="806" y="1667"/>
                  </a:cubicBezTo>
                  <a:close/>
                  <a:moveTo>
                    <a:pt x="24" y="1"/>
                  </a:moveTo>
                  <a:cubicBezTo>
                    <a:pt x="24" y="1"/>
                    <a:pt x="0" y="37"/>
                    <a:pt x="0" y="156"/>
                  </a:cubicBezTo>
                  <a:cubicBezTo>
                    <a:pt x="12" y="215"/>
                    <a:pt x="24" y="299"/>
                    <a:pt x="83" y="394"/>
                  </a:cubicBezTo>
                  <a:cubicBezTo>
                    <a:pt x="119" y="441"/>
                    <a:pt x="155" y="477"/>
                    <a:pt x="214" y="525"/>
                  </a:cubicBezTo>
                  <a:cubicBezTo>
                    <a:pt x="250" y="537"/>
                    <a:pt x="274" y="560"/>
                    <a:pt x="322" y="572"/>
                  </a:cubicBezTo>
                  <a:cubicBezTo>
                    <a:pt x="357" y="584"/>
                    <a:pt x="381" y="584"/>
                    <a:pt x="417" y="584"/>
                  </a:cubicBezTo>
                  <a:cubicBezTo>
                    <a:pt x="381" y="596"/>
                    <a:pt x="429" y="584"/>
                    <a:pt x="393" y="656"/>
                  </a:cubicBezTo>
                  <a:cubicBezTo>
                    <a:pt x="381" y="691"/>
                    <a:pt x="381" y="715"/>
                    <a:pt x="357" y="775"/>
                  </a:cubicBezTo>
                  <a:cubicBezTo>
                    <a:pt x="334" y="810"/>
                    <a:pt x="310" y="858"/>
                    <a:pt x="274" y="882"/>
                  </a:cubicBezTo>
                  <a:lnTo>
                    <a:pt x="191" y="977"/>
                  </a:lnTo>
                  <a:cubicBezTo>
                    <a:pt x="155" y="1013"/>
                    <a:pt x="131" y="1060"/>
                    <a:pt x="119" y="1108"/>
                  </a:cubicBezTo>
                  <a:cubicBezTo>
                    <a:pt x="119" y="1099"/>
                    <a:pt x="117" y="1094"/>
                    <a:pt x="113" y="1094"/>
                  </a:cubicBezTo>
                  <a:cubicBezTo>
                    <a:pt x="103" y="1094"/>
                    <a:pt x="83" y="1127"/>
                    <a:pt x="83" y="1180"/>
                  </a:cubicBezTo>
                  <a:cubicBezTo>
                    <a:pt x="83" y="1251"/>
                    <a:pt x="143" y="1370"/>
                    <a:pt x="298" y="1430"/>
                  </a:cubicBezTo>
                  <a:cubicBezTo>
                    <a:pt x="345" y="1453"/>
                    <a:pt x="381" y="1465"/>
                    <a:pt x="429" y="1465"/>
                  </a:cubicBezTo>
                  <a:lnTo>
                    <a:pt x="512" y="1465"/>
                  </a:lnTo>
                  <a:lnTo>
                    <a:pt x="500" y="1477"/>
                  </a:lnTo>
                  <a:lnTo>
                    <a:pt x="488" y="1525"/>
                  </a:lnTo>
                  <a:cubicBezTo>
                    <a:pt x="476" y="1549"/>
                    <a:pt x="464" y="1596"/>
                    <a:pt x="464" y="1632"/>
                  </a:cubicBezTo>
                  <a:cubicBezTo>
                    <a:pt x="464" y="1775"/>
                    <a:pt x="524" y="1870"/>
                    <a:pt x="595" y="1942"/>
                  </a:cubicBezTo>
                  <a:cubicBezTo>
                    <a:pt x="621" y="1967"/>
                    <a:pt x="653" y="1984"/>
                    <a:pt x="687" y="1996"/>
                  </a:cubicBezTo>
                  <a:lnTo>
                    <a:pt x="687" y="1996"/>
                  </a:lnTo>
                  <a:cubicBezTo>
                    <a:pt x="837" y="2607"/>
                    <a:pt x="1159" y="2973"/>
                    <a:pt x="1357" y="3216"/>
                  </a:cubicBezTo>
                  <a:cubicBezTo>
                    <a:pt x="1572" y="3489"/>
                    <a:pt x="1715" y="3608"/>
                    <a:pt x="1715" y="3608"/>
                  </a:cubicBezTo>
                  <a:cubicBezTo>
                    <a:pt x="1715" y="3608"/>
                    <a:pt x="1619" y="3442"/>
                    <a:pt x="1488" y="3156"/>
                  </a:cubicBezTo>
                  <a:cubicBezTo>
                    <a:pt x="1334" y="2846"/>
                    <a:pt x="1084" y="2406"/>
                    <a:pt x="1024" y="1822"/>
                  </a:cubicBezTo>
                  <a:lnTo>
                    <a:pt x="802" y="1752"/>
                  </a:lnTo>
                  <a:lnTo>
                    <a:pt x="802" y="1752"/>
                  </a:lnTo>
                  <a:cubicBezTo>
                    <a:pt x="806" y="1744"/>
                    <a:pt x="815" y="1728"/>
                    <a:pt x="834" y="1703"/>
                  </a:cubicBezTo>
                  <a:cubicBezTo>
                    <a:pt x="837" y="1694"/>
                    <a:pt x="840" y="1687"/>
                    <a:pt x="843" y="1682"/>
                  </a:cubicBezTo>
                  <a:lnTo>
                    <a:pt x="843" y="1682"/>
                  </a:lnTo>
                  <a:cubicBezTo>
                    <a:pt x="850" y="1685"/>
                    <a:pt x="859" y="1688"/>
                    <a:pt x="869" y="1692"/>
                  </a:cubicBezTo>
                  <a:lnTo>
                    <a:pt x="869" y="1668"/>
                  </a:lnTo>
                  <a:lnTo>
                    <a:pt x="893" y="1656"/>
                  </a:lnTo>
                  <a:cubicBezTo>
                    <a:pt x="929" y="1608"/>
                    <a:pt x="1024" y="1572"/>
                    <a:pt x="1107" y="1525"/>
                  </a:cubicBezTo>
                  <a:lnTo>
                    <a:pt x="1107" y="1406"/>
                  </a:lnTo>
                  <a:lnTo>
                    <a:pt x="1107" y="1370"/>
                  </a:lnTo>
                  <a:cubicBezTo>
                    <a:pt x="1107" y="1346"/>
                    <a:pt x="1107" y="1334"/>
                    <a:pt x="1096" y="1299"/>
                  </a:cubicBezTo>
                  <a:cubicBezTo>
                    <a:pt x="1048" y="1191"/>
                    <a:pt x="988" y="1132"/>
                    <a:pt x="905" y="1108"/>
                  </a:cubicBezTo>
                  <a:cubicBezTo>
                    <a:pt x="834" y="1081"/>
                    <a:pt x="755" y="1068"/>
                    <a:pt x="676" y="1068"/>
                  </a:cubicBezTo>
                  <a:cubicBezTo>
                    <a:pt x="649" y="1068"/>
                    <a:pt x="622" y="1069"/>
                    <a:pt x="595" y="1072"/>
                  </a:cubicBezTo>
                  <a:lnTo>
                    <a:pt x="536" y="1096"/>
                  </a:lnTo>
                  <a:lnTo>
                    <a:pt x="512" y="1096"/>
                  </a:lnTo>
                  <a:cubicBezTo>
                    <a:pt x="509" y="1098"/>
                    <a:pt x="507" y="1098"/>
                    <a:pt x="504" y="1098"/>
                  </a:cubicBezTo>
                  <a:cubicBezTo>
                    <a:pt x="488" y="1098"/>
                    <a:pt x="476" y="1070"/>
                    <a:pt x="452" y="1070"/>
                  </a:cubicBezTo>
                  <a:cubicBezTo>
                    <a:pt x="448" y="1070"/>
                    <a:pt x="445" y="1071"/>
                    <a:pt x="441" y="1072"/>
                  </a:cubicBezTo>
                  <a:cubicBezTo>
                    <a:pt x="441" y="1060"/>
                    <a:pt x="453" y="1060"/>
                    <a:pt x="453" y="1049"/>
                  </a:cubicBezTo>
                  <a:cubicBezTo>
                    <a:pt x="476" y="1037"/>
                    <a:pt x="476" y="1013"/>
                    <a:pt x="488" y="1001"/>
                  </a:cubicBezTo>
                  <a:cubicBezTo>
                    <a:pt x="536" y="941"/>
                    <a:pt x="560" y="894"/>
                    <a:pt x="572" y="834"/>
                  </a:cubicBezTo>
                  <a:cubicBezTo>
                    <a:pt x="607" y="739"/>
                    <a:pt x="607" y="620"/>
                    <a:pt x="595" y="560"/>
                  </a:cubicBezTo>
                  <a:cubicBezTo>
                    <a:pt x="582" y="483"/>
                    <a:pt x="559" y="465"/>
                    <a:pt x="540" y="465"/>
                  </a:cubicBezTo>
                  <a:cubicBezTo>
                    <a:pt x="524" y="465"/>
                    <a:pt x="512" y="477"/>
                    <a:pt x="512" y="477"/>
                  </a:cubicBezTo>
                  <a:lnTo>
                    <a:pt x="357" y="477"/>
                  </a:lnTo>
                  <a:cubicBezTo>
                    <a:pt x="322" y="477"/>
                    <a:pt x="298" y="465"/>
                    <a:pt x="262" y="453"/>
                  </a:cubicBezTo>
                  <a:cubicBezTo>
                    <a:pt x="203" y="418"/>
                    <a:pt x="155" y="394"/>
                    <a:pt x="131" y="346"/>
                  </a:cubicBezTo>
                  <a:cubicBezTo>
                    <a:pt x="60" y="275"/>
                    <a:pt x="36" y="203"/>
                    <a:pt x="24" y="144"/>
                  </a:cubicBezTo>
                  <a:cubicBezTo>
                    <a:pt x="12" y="37"/>
                    <a:pt x="24" y="1"/>
                    <a:pt x="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0" name="Google Shape;17220;p56"/>
            <p:cNvSpPr/>
            <p:nvPr/>
          </p:nvSpPr>
          <p:spPr>
            <a:xfrm>
              <a:off x="5214625" y="2416800"/>
              <a:ext cx="19975" cy="180400"/>
            </a:xfrm>
            <a:custGeom>
              <a:avLst/>
              <a:gdLst/>
              <a:ahLst/>
              <a:cxnLst/>
              <a:rect l="l" t="t" r="r" b="b"/>
              <a:pathLst>
                <a:path w="799" h="7216" extrusionOk="0">
                  <a:moveTo>
                    <a:pt x="24" y="0"/>
                  </a:moveTo>
                  <a:lnTo>
                    <a:pt x="24" y="0"/>
                  </a:lnTo>
                  <a:cubicBezTo>
                    <a:pt x="24" y="1"/>
                    <a:pt x="1" y="1644"/>
                    <a:pt x="203" y="3632"/>
                  </a:cubicBezTo>
                  <a:cubicBezTo>
                    <a:pt x="417" y="5632"/>
                    <a:pt x="786" y="7216"/>
                    <a:pt x="786" y="7216"/>
                  </a:cubicBezTo>
                  <a:cubicBezTo>
                    <a:pt x="786" y="7216"/>
                    <a:pt x="798" y="5584"/>
                    <a:pt x="608" y="3584"/>
                  </a:cubicBezTo>
                  <a:cubicBezTo>
                    <a:pt x="394" y="1596"/>
                    <a:pt x="25"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1" name="Google Shape;17221;p56"/>
            <p:cNvSpPr/>
            <p:nvPr/>
          </p:nvSpPr>
          <p:spPr>
            <a:xfrm>
              <a:off x="5228325" y="2611750"/>
              <a:ext cx="13425" cy="41100"/>
            </a:xfrm>
            <a:custGeom>
              <a:avLst/>
              <a:gdLst/>
              <a:ahLst/>
              <a:cxnLst/>
              <a:rect l="l" t="t" r="r" b="b"/>
              <a:pathLst>
                <a:path w="537" h="1644" extrusionOk="0">
                  <a:moveTo>
                    <a:pt x="155" y="1"/>
                  </a:moveTo>
                  <a:cubicBezTo>
                    <a:pt x="155" y="1"/>
                    <a:pt x="0" y="382"/>
                    <a:pt x="72" y="846"/>
                  </a:cubicBezTo>
                  <a:cubicBezTo>
                    <a:pt x="131" y="1299"/>
                    <a:pt x="393" y="1644"/>
                    <a:pt x="393" y="1644"/>
                  </a:cubicBezTo>
                  <a:cubicBezTo>
                    <a:pt x="393" y="1644"/>
                    <a:pt x="536" y="1239"/>
                    <a:pt x="465" y="787"/>
                  </a:cubicBezTo>
                  <a:cubicBezTo>
                    <a:pt x="405" y="346"/>
                    <a:pt x="155" y="1"/>
                    <a:pt x="1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2" name="Google Shape;17222;p56"/>
            <p:cNvSpPr/>
            <p:nvPr/>
          </p:nvSpPr>
          <p:spPr>
            <a:xfrm>
              <a:off x="5233675" y="2668625"/>
              <a:ext cx="12525" cy="25325"/>
            </a:xfrm>
            <a:custGeom>
              <a:avLst/>
              <a:gdLst/>
              <a:ahLst/>
              <a:cxnLst/>
              <a:rect l="l" t="t" r="r" b="b"/>
              <a:pathLst>
                <a:path w="501" h="1013" extrusionOk="0">
                  <a:moveTo>
                    <a:pt x="143" y="0"/>
                  </a:moveTo>
                  <a:cubicBezTo>
                    <a:pt x="143" y="0"/>
                    <a:pt x="1" y="274"/>
                    <a:pt x="60" y="560"/>
                  </a:cubicBezTo>
                  <a:cubicBezTo>
                    <a:pt x="120" y="833"/>
                    <a:pt x="358" y="1012"/>
                    <a:pt x="358" y="1012"/>
                  </a:cubicBezTo>
                  <a:cubicBezTo>
                    <a:pt x="358" y="1012"/>
                    <a:pt x="501" y="750"/>
                    <a:pt x="441" y="464"/>
                  </a:cubicBezTo>
                  <a:cubicBezTo>
                    <a:pt x="382" y="179"/>
                    <a:pt x="143" y="0"/>
                    <a:pt x="14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3" name="Google Shape;17223;p56"/>
            <p:cNvSpPr/>
            <p:nvPr/>
          </p:nvSpPr>
          <p:spPr>
            <a:xfrm>
              <a:off x="4231775" y="2555500"/>
              <a:ext cx="211050" cy="113725"/>
            </a:xfrm>
            <a:custGeom>
              <a:avLst/>
              <a:gdLst/>
              <a:ahLst/>
              <a:cxnLst/>
              <a:rect l="l" t="t" r="r" b="b"/>
              <a:pathLst>
                <a:path w="8442" h="4549" extrusionOk="0">
                  <a:moveTo>
                    <a:pt x="8442" y="1"/>
                  </a:moveTo>
                  <a:cubicBezTo>
                    <a:pt x="8442" y="1"/>
                    <a:pt x="7882" y="48"/>
                    <a:pt x="6989" y="167"/>
                  </a:cubicBezTo>
                  <a:cubicBezTo>
                    <a:pt x="6072" y="286"/>
                    <a:pt x="4834" y="501"/>
                    <a:pt x="3536" y="1060"/>
                  </a:cubicBezTo>
                  <a:cubicBezTo>
                    <a:pt x="2239" y="1608"/>
                    <a:pt x="1238" y="2489"/>
                    <a:pt x="703" y="3239"/>
                  </a:cubicBezTo>
                  <a:cubicBezTo>
                    <a:pt x="441" y="3608"/>
                    <a:pt x="262" y="3930"/>
                    <a:pt x="155" y="4168"/>
                  </a:cubicBezTo>
                  <a:cubicBezTo>
                    <a:pt x="48" y="4406"/>
                    <a:pt x="0" y="4549"/>
                    <a:pt x="0" y="4549"/>
                  </a:cubicBezTo>
                  <a:cubicBezTo>
                    <a:pt x="0" y="4549"/>
                    <a:pt x="84" y="4406"/>
                    <a:pt x="214" y="4204"/>
                  </a:cubicBezTo>
                  <a:cubicBezTo>
                    <a:pt x="345" y="3989"/>
                    <a:pt x="572" y="3692"/>
                    <a:pt x="869" y="3370"/>
                  </a:cubicBezTo>
                  <a:cubicBezTo>
                    <a:pt x="1465" y="2703"/>
                    <a:pt x="2465" y="1953"/>
                    <a:pt x="3703" y="1417"/>
                  </a:cubicBezTo>
                  <a:cubicBezTo>
                    <a:pt x="4929" y="882"/>
                    <a:pt x="6132" y="584"/>
                    <a:pt x="7013" y="358"/>
                  </a:cubicBezTo>
                  <a:cubicBezTo>
                    <a:pt x="7894" y="144"/>
                    <a:pt x="8442" y="1"/>
                    <a:pt x="84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4" name="Google Shape;17224;p56"/>
            <p:cNvSpPr/>
            <p:nvPr/>
          </p:nvSpPr>
          <p:spPr>
            <a:xfrm>
              <a:off x="4238625" y="2543600"/>
              <a:ext cx="122050" cy="84850"/>
            </a:xfrm>
            <a:custGeom>
              <a:avLst/>
              <a:gdLst/>
              <a:ahLst/>
              <a:cxnLst/>
              <a:rect l="l" t="t" r="r" b="b"/>
              <a:pathLst>
                <a:path w="4882" h="3394" extrusionOk="0">
                  <a:moveTo>
                    <a:pt x="4882" y="0"/>
                  </a:moveTo>
                  <a:cubicBezTo>
                    <a:pt x="4881" y="0"/>
                    <a:pt x="4560" y="60"/>
                    <a:pt x="4012" y="262"/>
                  </a:cubicBezTo>
                  <a:cubicBezTo>
                    <a:pt x="3500" y="441"/>
                    <a:pt x="2798" y="762"/>
                    <a:pt x="2107" y="1239"/>
                  </a:cubicBezTo>
                  <a:cubicBezTo>
                    <a:pt x="1429" y="1715"/>
                    <a:pt x="893" y="2263"/>
                    <a:pt x="536" y="2679"/>
                  </a:cubicBezTo>
                  <a:cubicBezTo>
                    <a:pt x="179" y="3120"/>
                    <a:pt x="0" y="3394"/>
                    <a:pt x="0" y="3394"/>
                  </a:cubicBezTo>
                  <a:cubicBezTo>
                    <a:pt x="0" y="3394"/>
                    <a:pt x="250" y="3191"/>
                    <a:pt x="667" y="2834"/>
                  </a:cubicBezTo>
                  <a:cubicBezTo>
                    <a:pt x="1083" y="2489"/>
                    <a:pt x="1667" y="2024"/>
                    <a:pt x="2334" y="1572"/>
                  </a:cubicBezTo>
                  <a:cubicBezTo>
                    <a:pt x="3000" y="1096"/>
                    <a:pt x="3643" y="703"/>
                    <a:pt x="4108" y="441"/>
                  </a:cubicBezTo>
                  <a:cubicBezTo>
                    <a:pt x="4584" y="167"/>
                    <a:pt x="4882" y="0"/>
                    <a:pt x="48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5" name="Google Shape;17225;p56"/>
            <p:cNvSpPr/>
            <p:nvPr/>
          </p:nvSpPr>
          <p:spPr>
            <a:xfrm>
              <a:off x="4257375" y="2538825"/>
              <a:ext cx="64000" cy="44675"/>
            </a:xfrm>
            <a:custGeom>
              <a:avLst/>
              <a:gdLst/>
              <a:ahLst/>
              <a:cxnLst/>
              <a:rect l="l" t="t" r="r" b="b"/>
              <a:pathLst>
                <a:path w="2560" h="1787" extrusionOk="0">
                  <a:moveTo>
                    <a:pt x="2560" y="1"/>
                  </a:moveTo>
                  <a:cubicBezTo>
                    <a:pt x="2560" y="1"/>
                    <a:pt x="2381" y="13"/>
                    <a:pt x="2096" y="96"/>
                  </a:cubicBezTo>
                  <a:cubicBezTo>
                    <a:pt x="1810" y="179"/>
                    <a:pt x="1429" y="334"/>
                    <a:pt x="1048" y="584"/>
                  </a:cubicBezTo>
                  <a:cubicBezTo>
                    <a:pt x="679" y="834"/>
                    <a:pt x="393" y="1144"/>
                    <a:pt x="238" y="1382"/>
                  </a:cubicBezTo>
                  <a:cubicBezTo>
                    <a:pt x="72" y="1620"/>
                    <a:pt x="0" y="1787"/>
                    <a:pt x="0" y="1787"/>
                  </a:cubicBezTo>
                  <a:cubicBezTo>
                    <a:pt x="0" y="1787"/>
                    <a:pt x="572" y="1382"/>
                    <a:pt x="1274" y="894"/>
                  </a:cubicBezTo>
                  <a:cubicBezTo>
                    <a:pt x="1977" y="406"/>
                    <a:pt x="2560" y="1"/>
                    <a:pt x="25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6" name="Google Shape;17226;p56"/>
            <p:cNvSpPr/>
            <p:nvPr/>
          </p:nvSpPr>
          <p:spPr>
            <a:xfrm>
              <a:off x="4278200" y="2525450"/>
              <a:ext cx="26225" cy="21450"/>
            </a:xfrm>
            <a:custGeom>
              <a:avLst/>
              <a:gdLst/>
              <a:ahLst/>
              <a:cxnLst/>
              <a:rect l="l" t="t" r="r" b="b"/>
              <a:pathLst>
                <a:path w="1049" h="858" extrusionOk="0">
                  <a:moveTo>
                    <a:pt x="1048" y="0"/>
                  </a:moveTo>
                  <a:cubicBezTo>
                    <a:pt x="1048" y="0"/>
                    <a:pt x="691" y="48"/>
                    <a:pt x="393" y="286"/>
                  </a:cubicBezTo>
                  <a:cubicBezTo>
                    <a:pt x="96" y="524"/>
                    <a:pt x="1" y="857"/>
                    <a:pt x="1" y="857"/>
                  </a:cubicBezTo>
                  <a:cubicBezTo>
                    <a:pt x="1" y="857"/>
                    <a:pt x="358" y="822"/>
                    <a:pt x="655" y="584"/>
                  </a:cubicBezTo>
                  <a:cubicBezTo>
                    <a:pt x="953" y="345"/>
                    <a:pt x="1048" y="0"/>
                    <a:pt x="104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7" name="Google Shape;17227;p56"/>
            <p:cNvSpPr/>
            <p:nvPr/>
          </p:nvSpPr>
          <p:spPr>
            <a:xfrm>
              <a:off x="4466025" y="1966875"/>
              <a:ext cx="222975" cy="82350"/>
            </a:xfrm>
            <a:custGeom>
              <a:avLst/>
              <a:gdLst/>
              <a:ahLst/>
              <a:cxnLst/>
              <a:rect l="l" t="t" r="r" b="b"/>
              <a:pathLst>
                <a:path w="8919" h="3294" extrusionOk="0">
                  <a:moveTo>
                    <a:pt x="7223" y="1"/>
                  </a:moveTo>
                  <a:cubicBezTo>
                    <a:pt x="6834" y="1"/>
                    <a:pt x="6386" y="43"/>
                    <a:pt x="5906" y="102"/>
                  </a:cubicBezTo>
                  <a:cubicBezTo>
                    <a:pt x="5322" y="198"/>
                    <a:pt x="4680" y="340"/>
                    <a:pt x="4049" y="567"/>
                  </a:cubicBezTo>
                  <a:cubicBezTo>
                    <a:pt x="3406" y="805"/>
                    <a:pt x="2810" y="1090"/>
                    <a:pt x="2298" y="1388"/>
                  </a:cubicBezTo>
                  <a:cubicBezTo>
                    <a:pt x="1798" y="1698"/>
                    <a:pt x="1370" y="2019"/>
                    <a:pt x="1024" y="2293"/>
                  </a:cubicBezTo>
                  <a:cubicBezTo>
                    <a:pt x="703" y="2579"/>
                    <a:pt x="429" y="2829"/>
                    <a:pt x="262" y="3007"/>
                  </a:cubicBezTo>
                  <a:cubicBezTo>
                    <a:pt x="84" y="3186"/>
                    <a:pt x="0" y="3293"/>
                    <a:pt x="0" y="3293"/>
                  </a:cubicBezTo>
                  <a:cubicBezTo>
                    <a:pt x="0" y="3293"/>
                    <a:pt x="108" y="3198"/>
                    <a:pt x="298" y="3055"/>
                  </a:cubicBezTo>
                  <a:cubicBezTo>
                    <a:pt x="489" y="2888"/>
                    <a:pt x="786" y="2686"/>
                    <a:pt x="1143" y="2448"/>
                  </a:cubicBezTo>
                  <a:cubicBezTo>
                    <a:pt x="1512" y="2186"/>
                    <a:pt x="1965" y="1936"/>
                    <a:pt x="2465" y="1674"/>
                  </a:cubicBezTo>
                  <a:cubicBezTo>
                    <a:pt x="2989" y="1400"/>
                    <a:pt x="3560" y="1150"/>
                    <a:pt x="4179" y="924"/>
                  </a:cubicBezTo>
                  <a:cubicBezTo>
                    <a:pt x="4787" y="698"/>
                    <a:pt x="5406" y="543"/>
                    <a:pt x="5965" y="424"/>
                  </a:cubicBezTo>
                  <a:cubicBezTo>
                    <a:pt x="6537" y="305"/>
                    <a:pt x="7049" y="221"/>
                    <a:pt x="7489" y="186"/>
                  </a:cubicBezTo>
                  <a:cubicBezTo>
                    <a:pt x="7930" y="138"/>
                    <a:pt x="8275" y="126"/>
                    <a:pt x="8525" y="126"/>
                  </a:cubicBezTo>
                  <a:lnTo>
                    <a:pt x="8918" y="126"/>
                  </a:lnTo>
                  <a:lnTo>
                    <a:pt x="8513" y="78"/>
                  </a:lnTo>
                  <a:cubicBezTo>
                    <a:pt x="8275" y="43"/>
                    <a:pt x="7918" y="19"/>
                    <a:pt x="7466" y="7"/>
                  </a:cubicBezTo>
                  <a:cubicBezTo>
                    <a:pt x="7388" y="3"/>
                    <a:pt x="7307" y="1"/>
                    <a:pt x="72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8" name="Google Shape;17228;p56"/>
            <p:cNvSpPr/>
            <p:nvPr/>
          </p:nvSpPr>
          <p:spPr>
            <a:xfrm>
              <a:off x="4457400" y="2007825"/>
              <a:ext cx="164025" cy="72350"/>
            </a:xfrm>
            <a:custGeom>
              <a:avLst/>
              <a:gdLst/>
              <a:ahLst/>
              <a:cxnLst/>
              <a:rect l="l" t="t" r="r" b="b"/>
              <a:pathLst>
                <a:path w="6561" h="2894" extrusionOk="0">
                  <a:moveTo>
                    <a:pt x="6299" y="0"/>
                  </a:moveTo>
                  <a:cubicBezTo>
                    <a:pt x="6120" y="0"/>
                    <a:pt x="5834" y="0"/>
                    <a:pt x="5513" y="36"/>
                  </a:cubicBezTo>
                  <a:cubicBezTo>
                    <a:pt x="4834" y="95"/>
                    <a:pt x="3917" y="286"/>
                    <a:pt x="2977" y="715"/>
                  </a:cubicBezTo>
                  <a:cubicBezTo>
                    <a:pt x="2024" y="1155"/>
                    <a:pt x="1298" y="1750"/>
                    <a:pt x="822" y="2203"/>
                  </a:cubicBezTo>
                  <a:cubicBezTo>
                    <a:pt x="584" y="2441"/>
                    <a:pt x="381" y="2620"/>
                    <a:pt x="238" y="2727"/>
                  </a:cubicBezTo>
                  <a:cubicBezTo>
                    <a:pt x="83" y="2834"/>
                    <a:pt x="0" y="2893"/>
                    <a:pt x="0" y="2893"/>
                  </a:cubicBezTo>
                  <a:cubicBezTo>
                    <a:pt x="0" y="2893"/>
                    <a:pt x="107" y="2858"/>
                    <a:pt x="274" y="2786"/>
                  </a:cubicBezTo>
                  <a:cubicBezTo>
                    <a:pt x="429" y="2703"/>
                    <a:pt x="667" y="2560"/>
                    <a:pt x="941" y="2370"/>
                  </a:cubicBezTo>
                  <a:cubicBezTo>
                    <a:pt x="1476" y="2000"/>
                    <a:pt x="2215" y="1512"/>
                    <a:pt x="3131" y="1096"/>
                  </a:cubicBezTo>
                  <a:cubicBezTo>
                    <a:pt x="4024" y="655"/>
                    <a:pt x="4882" y="405"/>
                    <a:pt x="5525" y="238"/>
                  </a:cubicBezTo>
                  <a:cubicBezTo>
                    <a:pt x="5834" y="167"/>
                    <a:pt x="6096" y="107"/>
                    <a:pt x="6275" y="84"/>
                  </a:cubicBezTo>
                  <a:cubicBezTo>
                    <a:pt x="6453" y="48"/>
                    <a:pt x="6560" y="36"/>
                    <a:pt x="6560" y="36"/>
                  </a:cubicBezTo>
                  <a:cubicBezTo>
                    <a:pt x="6560" y="36"/>
                    <a:pt x="6465" y="36"/>
                    <a:pt x="629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9" name="Google Shape;17229;p56"/>
            <p:cNvSpPr/>
            <p:nvPr/>
          </p:nvSpPr>
          <p:spPr>
            <a:xfrm>
              <a:off x="4442800" y="2046225"/>
              <a:ext cx="112250" cy="59550"/>
            </a:xfrm>
            <a:custGeom>
              <a:avLst/>
              <a:gdLst/>
              <a:ahLst/>
              <a:cxnLst/>
              <a:rect l="l" t="t" r="r" b="b"/>
              <a:pathLst>
                <a:path w="4490" h="2382" extrusionOk="0">
                  <a:moveTo>
                    <a:pt x="4489" y="0"/>
                  </a:moveTo>
                  <a:cubicBezTo>
                    <a:pt x="4489" y="0"/>
                    <a:pt x="4192" y="36"/>
                    <a:pt x="3739" y="83"/>
                  </a:cubicBezTo>
                  <a:cubicBezTo>
                    <a:pt x="3275" y="191"/>
                    <a:pt x="2656" y="381"/>
                    <a:pt x="2013" y="726"/>
                  </a:cubicBezTo>
                  <a:cubicBezTo>
                    <a:pt x="1370" y="1072"/>
                    <a:pt x="870" y="1488"/>
                    <a:pt x="525" y="1822"/>
                  </a:cubicBezTo>
                  <a:cubicBezTo>
                    <a:pt x="179" y="2143"/>
                    <a:pt x="1" y="2381"/>
                    <a:pt x="1" y="2381"/>
                  </a:cubicBezTo>
                  <a:cubicBezTo>
                    <a:pt x="1" y="2381"/>
                    <a:pt x="263" y="2238"/>
                    <a:pt x="644" y="1977"/>
                  </a:cubicBezTo>
                  <a:cubicBezTo>
                    <a:pt x="1037" y="1726"/>
                    <a:pt x="1584" y="1417"/>
                    <a:pt x="2191" y="1084"/>
                  </a:cubicBezTo>
                  <a:cubicBezTo>
                    <a:pt x="2799" y="762"/>
                    <a:pt x="3382" y="488"/>
                    <a:pt x="3799" y="298"/>
                  </a:cubicBezTo>
                  <a:cubicBezTo>
                    <a:pt x="4215" y="119"/>
                    <a:pt x="4489" y="0"/>
                    <a:pt x="44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0" name="Google Shape;17230;p56"/>
            <p:cNvSpPr/>
            <p:nvPr/>
          </p:nvSpPr>
          <p:spPr>
            <a:xfrm>
              <a:off x="4435075" y="2082225"/>
              <a:ext cx="90200" cy="46775"/>
            </a:xfrm>
            <a:custGeom>
              <a:avLst/>
              <a:gdLst/>
              <a:ahLst/>
              <a:cxnLst/>
              <a:rect l="l" t="t" r="r" b="b"/>
              <a:pathLst>
                <a:path w="3608" h="1871" extrusionOk="0">
                  <a:moveTo>
                    <a:pt x="3608" y="1"/>
                  </a:moveTo>
                  <a:cubicBezTo>
                    <a:pt x="3608" y="1"/>
                    <a:pt x="3358" y="25"/>
                    <a:pt x="2977" y="108"/>
                  </a:cubicBezTo>
                  <a:cubicBezTo>
                    <a:pt x="2620" y="179"/>
                    <a:pt x="2119" y="334"/>
                    <a:pt x="1607" y="596"/>
                  </a:cubicBezTo>
                  <a:cubicBezTo>
                    <a:pt x="1107" y="858"/>
                    <a:pt x="691" y="1179"/>
                    <a:pt x="417" y="1429"/>
                  </a:cubicBezTo>
                  <a:cubicBezTo>
                    <a:pt x="155" y="1691"/>
                    <a:pt x="0" y="1870"/>
                    <a:pt x="0" y="1870"/>
                  </a:cubicBezTo>
                  <a:cubicBezTo>
                    <a:pt x="0" y="1870"/>
                    <a:pt x="810" y="1453"/>
                    <a:pt x="1798" y="941"/>
                  </a:cubicBezTo>
                  <a:cubicBezTo>
                    <a:pt x="2798" y="417"/>
                    <a:pt x="3608" y="1"/>
                    <a:pt x="36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1" name="Google Shape;17231;p56"/>
            <p:cNvSpPr/>
            <p:nvPr/>
          </p:nvSpPr>
          <p:spPr>
            <a:xfrm>
              <a:off x="4438050" y="2117350"/>
              <a:ext cx="52100" cy="29500"/>
            </a:xfrm>
            <a:custGeom>
              <a:avLst/>
              <a:gdLst/>
              <a:ahLst/>
              <a:cxnLst/>
              <a:rect l="l" t="t" r="r" b="b"/>
              <a:pathLst>
                <a:path w="2084" h="1180" extrusionOk="0">
                  <a:moveTo>
                    <a:pt x="2084" y="1"/>
                  </a:moveTo>
                  <a:lnTo>
                    <a:pt x="2084" y="1"/>
                  </a:lnTo>
                  <a:cubicBezTo>
                    <a:pt x="2084" y="1"/>
                    <a:pt x="1953" y="1"/>
                    <a:pt x="1715" y="60"/>
                  </a:cubicBezTo>
                  <a:cubicBezTo>
                    <a:pt x="1488" y="108"/>
                    <a:pt x="1191" y="191"/>
                    <a:pt x="893" y="358"/>
                  </a:cubicBezTo>
                  <a:cubicBezTo>
                    <a:pt x="607" y="525"/>
                    <a:pt x="369" y="727"/>
                    <a:pt x="226" y="894"/>
                  </a:cubicBezTo>
                  <a:cubicBezTo>
                    <a:pt x="72" y="1060"/>
                    <a:pt x="0" y="1179"/>
                    <a:pt x="0" y="1179"/>
                  </a:cubicBezTo>
                  <a:cubicBezTo>
                    <a:pt x="0" y="1179"/>
                    <a:pt x="131" y="1132"/>
                    <a:pt x="345" y="1037"/>
                  </a:cubicBezTo>
                  <a:cubicBezTo>
                    <a:pt x="548" y="965"/>
                    <a:pt x="822" y="846"/>
                    <a:pt x="1096" y="679"/>
                  </a:cubicBezTo>
                  <a:cubicBezTo>
                    <a:pt x="1381" y="525"/>
                    <a:pt x="1619" y="358"/>
                    <a:pt x="1798" y="227"/>
                  </a:cubicBezTo>
                  <a:cubicBezTo>
                    <a:pt x="1977" y="84"/>
                    <a:pt x="2084" y="1"/>
                    <a:pt x="208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2" name="Google Shape;17232;p56"/>
            <p:cNvSpPr/>
            <p:nvPr/>
          </p:nvSpPr>
          <p:spPr>
            <a:xfrm>
              <a:off x="4570800" y="2554600"/>
              <a:ext cx="372400" cy="176550"/>
            </a:xfrm>
            <a:custGeom>
              <a:avLst/>
              <a:gdLst/>
              <a:ahLst/>
              <a:cxnLst/>
              <a:rect l="l" t="t" r="r" b="b"/>
              <a:pathLst>
                <a:path w="14896" h="7062" extrusionOk="0">
                  <a:moveTo>
                    <a:pt x="0" y="1"/>
                  </a:moveTo>
                  <a:cubicBezTo>
                    <a:pt x="0" y="1"/>
                    <a:pt x="227" y="72"/>
                    <a:pt x="631" y="191"/>
                  </a:cubicBezTo>
                  <a:cubicBezTo>
                    <a:pt x="1036" y="310"/>
                    <a:pt x="1596" y="489"/>
                    <a:pt x="2310" y="739"/>
                  </a:cubicBezTo>
                  <a:cubicBezTo>
                    <a:pt x="3727" y="1227"/>
                    <a:pt x="5644" y="1977"/>
                    <a:pt x="7716" y="2954"/>
                  </a:cubicBezTo>
                  <a:cubicBezTo>
                    <a:pt x="9764" y="3942"/>
                    <a:pt x="11573" y="4966"/>
                    <a:pt x="12847" y="5752"/>
                  </a:cubicBezTo>
                  <a:cubicBezTo>
                    <a:pt x="13490" y="6145"/>
                    <a:pt x="14002" y="6466"/>
                    <a:pt x="14347" y="6704"/>
                  </a:cubicBezTo>
                  <a:cubicBezTo>
                    <a:pt x="14705" y="6930"/>
                    <a:pt x="14895" y="7061"/>
                    <a:pt x="14895" y="7061"/>
                  </a:cubicBezTo>
                  <a:cubicBezTo>
                    <a:pt x="14895" y="7061"/>
                    <a:pt x="14728" y="6918"/>
                    <a:pt x="14395" y="6680"/>
                  </a:cubicBezTo>
                  <a:cubicBezTo>
                    <a:pt x="14062" y="6406"/>
                    <a:pt x="13574" y="6037"/>
                    <a:pt x="12966" y="5609"/>
                  </a:cubicBezTo>
                  <a:cubicBezTo>
                    <a:pt x="11740" y="4728"/>
                    <a:pt x="9978" y="3609"/>
                    <a:pt x="7894" y="2620"/>
                  </a:cubicBezTo>
                  <a:cubicBezTo>
                    <a:pt x="5811" y="1632"/>
                    <a:pt x="3822" y="965"/>
                    <a:pt x="2370" y="561"/>
                  </a:cubicBezTo>
                  <a:cubicBezTo>
                    <a:pt x="1655" y="358"/>
                    <a:pt x="1060" y="215"/>
                    <a:pt x="643" y="132"/>
                  </a:cubicBezTo>
                  <a:cubicBezTo>
                    <a:pt x="227" y="37"/>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3" name="Google Shape;17233;p56"/>
            <p:cNvSpPr/>
            <p:nvPr/>
          </p:nvSpPr>
          <p:spPr>
            <a:xfrm>
              <a:off x="4950000" y="2734100"/>
              <a:ext cx="74450" cy="44375"/>
            </a:xfrm>
            <a:custGeom>
              <a:avLst/>
              <a:gdLst/>
              <a:ahLst/>
              <a:cxnLst/>
              <a:rect l="l" t="t" r="r" b="b"/>
              <a:pathLst>
                <a:path w="2978" h="1775" extrusionOk="0">
                  <a:moveTo>
                    <a:pt x="1" y="0"/>
                  </a:moveTo>
                  <a:cubicBezTo>
                    <a:pt x="1" y="0"/>
                    <a:pt x="108" y="167"/>
                    <a:pt x="334" y="405"/>
                  </a:cubicBezTo>
                  <a:cubicBezTo>
                    <a:pt x="549" y="643"/>
                    <a:pt x="894" y="941"/>
                    <a:pt x="1311" y="1191"/>
                  </a:cubicBezTo>
                  <a:cubicBezTo>
                    <a:pt x="1739" y="1429"/>
                    <a:pt x="2156" y="1596"/>
                    <a:pt x="2477" y="1667"/>
                  </a:cubicBezTo>
                  <a:cubicBezTo>
                    <a:pt x="2787" y="1762"/>
                    <a:pt x="2978" y="1774"/>
                    <a:pt x="2978" y="1774"/>
                  </a:cubicBezTo>
                  <a:cubicBezTo>
                    <a:pt x="2978" y="1774"/>
                    <a:pt x="2811" y="1655"/>
                    <a:pt x="2561" y="1501"/>
                  </a:cubicBezTo>
                  <a:cubicBezTo>
                    <a:pt x="2299" y="1346"/>
                    <a:pt x="1918" y="1108"/>
                    <a:pt x="1513" y="870"/>
                  </a:cubicBezTo>
                  <a:cubicBezTo>
                    <a:pt x="1120" y="608"/>
                    <a:pt x="751" y="405"/>
                    <a:pt x="465" y="250"/>
                  </a:cubicBezTo>
                  <a:cubicBezTo>
                    <a:pt x="180" y="96"/>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4" name="Google Shape;17234;p56"/>
            <p:cNvSpPr/>
            <p:nvPr/>
          </p:nvSpPr>
          <p:spPr>
            <a:xfrm>
              <a:off x="4655625" y="2552225"/>
              <a:ext cx="205125" cy="107475"/>
            </a:xfrm>
            <a:custGeom>
              <a:avLst/>
              <a:gdLst/>
              <a:ahLst/>
              <a:cxnLst/>
              <a:rect l="l" t="t" r="r" b="b"/>
              <a:pathLst>
                <a:path w="8205" h="4299" extrusionOk="0">
                  <a:moveTo>
                    <a:pt x="1" y="1"/>
                  </a:moveTo>
                  <a:lnTo>
                    <a:pt x="1" y="1"/>
                  </a:lnTo>
                  <a:cubicBezTo>
                    <a:pt x="1" y="1"/>
                    <a:pt x="144" y="36"/>
                    <a:pt x="358" y="108"/>
                  </a:cubicBezTo>
                  <a:cubicBezTo>
                    <a:pt x="584" y="167"/>
                    <a:pt x="917" y="275"/>
                    <a:pt x="1298" y="417"/>
                  </a:cubicBezTo>
                  <a:cubicBezTo>
                    <a:pt x="1703" y="572"/>
                    <a:pt x="2144" y="763"/>
                    <a:pt x="2656" y="1001"/>
                  </a:cubicBezTo>
                  <a:cubicBezTo>
                    <a:pt x="3156" y="1251"/>
                    <a:pt x="3692" y="1537"/>
                    <a:pt x="4251" y="1846"/>
                  </a:cubicBezTo>
                  <a:cubicBezTo>
                    <a:pt x="5347" y="2489"/>
                    <a:pt x="6335" y="3132"/>
                    <a:pt x="7049" y="3573"/>
                  </a:cubicBezTo>
                  <a:cubicBezTo>
                    <a:pt x="7764" y="4037"/>
                    <a:pt x="8204" y="4299"/>
                    <a:pt x="8204" y="4299"/>
                  </a:cubicBezTo>
                  <a:cubicBezTo>
                    <a:pt x="8204" y="4299"/>
                    <a:pt x="7799" y="3965"/>
                    <a:pt x="7144" y="3406"/>
                  </a:cubicBezTo>
                  <a:cubicBezTo>
                    <a:pt x="6490" y="2870"/>
                    <a:pt x="5573" y="2156"/>
                    <a:pt x="4442" y="1501"/>
                  </a:cubicBezTo>
                  <a:cubicBezTo>
                    <a:pt x="3870" y="1179"/>
                    <a:pt x="3311" y="906"/>
                    <a:pt x="2787" y="703"/>
                  </a:cubicBezTo>
                  <a:cubicBezTo>
                    <a:pt x="2251" y="489"/>
                    <a:pt x="1775" y="346"/>
                    <a:pt x="1358" y="239"/>
                  </a:cubicBezTo>
                  <a:cubicBezTo>
                    <a:pt x="953" y="132"/>
                    <a:pt x="620" y="72"/>
                    <a:pt x="382" y="48"/>
                  </a:cubicBezTo>
                  <a:cubicBezTo>
                    <a:pt x="144"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5" name="Google Shape;17235;p56"/>
            <p:cNvSpPr/>
            <p:nvPr/>
          </p:nvSpPr>
          <p:spPr>
            <a:xfrm>
              <a:off x="4708600" y="2537050"/>
              <a:ext cx="118200" cy="58650"/>
            </a:xfrm>
            <a:custGeom>
              <a:avLst/>
              <a:gdLst/>
              <a:ahLst/>
              <a:cxnLst/>
              <a:rect l="l" t="t" r="r" b="b"/>
              <a:pathLst>
                <a:path w="4728" h="2346" extrusionOk="0">
                  <a:moveTo>
                    <a:pt x="1" y="0"/>
                  </a:moveTo>
                  <a:cubicBezTo>
                    <a:pt x="1" y="0"/>
                    <a:pt x="251" y="143"/>
                    <a:pt x="680" y="370"/>
                  </a:cubicBezTo>
                  <a:cubicBezTo>
                    <a:pt x="1096" y="596"/>
                    <a:pt x="1680" y="893"/>
                    <a:pt x="2335" y="1215"/>
                  </a:cubicBezTo>
                  <a:cubicBezTo>
                    <a:pt x="2989" y="1548"/>
                    <a:pt x="3585" y="1810"/>
                    <a:pt x="4013" y="2025"/>
                  </a:cubicBezTo>
                  <a:cubicBezTo>
                    <a:pt x="4442" y="2227"/>
                    <a:pt x="4728" y="2346"/>
                    <a:pt x="4728" y="2346"/>
                  </a:cubicBezTo>
                  <a:cubicBezTo>
                    <a:pt x="4728" y="2346"/>
                    <a:pt x="4513" y="2155"/>
                    <a:pt x="4121" y="1858"/>
                  </a:cubicBezTo>
                  <a:cubicBezTo>
                    <a:pt x="3740" y="1572"/>
                    <a:pt x="3168" y="1203"/>
                    <a:pt x="2513" y="882"/>
                  </a:cubicBezTo>
                  <a:cubicBezTo>
                    <a:pt x="1858" y="548"/>
                    <a:pt x="1215" y="322"/>
                    <a:pt x="763" y="191"/>
                  </a:cubicBezTo>
                  <a:cubicBezTo>
                    <a:pt x="299"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6" name="Google Shape;17236;p56"/>
            <p:cNvSpPr/>
            <p:nvPr/>
          </p:nvSpPr>
          <p:spPr>
            <a:xfrm>
              <a:off x="4738075" y="2521275"/>
              <a:ext cx="82775" cy="47350"/>
            </a:xfrm>
            <a:custGeom>
              <a:avLst/>
              <a:gdLst/>
              <a:ahLst/>
              <a:cxnLst/>
              <a:rect l="l" t="t" r="r" b="b"/>
              <a:pathLst>
                <a:path w="3311" h="1894" extrusionOk="0">
                  <a:moveTo>
                    <a:pt x="1" y="0"/>
                  </a:moveTo>
                  <a:lnTo>
                    <a:pt x="1" y="0"/>
                  </a:lnTo>
                  <a:cubicBezTo>
                    <a:pt x="1" y="0"/>
                    <a:pt x="691" y="512"/>
                    <a:pt x="1608" y="1036"/>
                  </a:cubicBezTo>
                  <a:cubicBezTo>
                    <a:pt x="2513" y="1536"/>
                    <a:pt x="3311" y="1894"/>
                    <a:pt x="3311" y="1894"/>
                  </a:cubicBezTo>
                  <a:cubicBezTo>
                    <a:pt x="3311" y="1894"/>
                    <a:pt x="3168" y="1715"/>
                    <a:pt x="2894" y="1513"/>
                  </a:cubicBezTo>
                  <a:cubicBezTo>
                    <a:pt x="2644" y="1274"/>
                    <a:pt x="2263" y="977"/>
                    <a:pt x="1799" y="703"/>
                  </a:cubicBezTo>
                  <a:cubicBezTo>
                    <a:pt x="1334" y="441"/>
                    <a:pt x="894" y="262"/>
                    <a:pt x="548" y="155"/>
                  </a:cubicBezTo>
                  <a:cubicBezTo>
                    <a:pt x="215" y="48"/>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7" name="Google Shape;17237;p56"/>
            <p:cNvSpPr/>
            <p:nvPr/>
          </p:nvSpPr>
          <p:spPr>
            <a:xfrm>
              <a:off x="4749100" y="2504300"/>
              <a:ext cx="72650" cy="36050"/>
            </a:xfrm>
            <a:custGeom>
              <a:avLst/>
              <a:gdLst/>
              <a:ahLst/>
              <a:cxnLst/>
              <a:rect l="l" t="t" r="r" b="b"/>
              <a:pathLst>
                <a:path w="2906" h="1442" extrusionOk="0">
                  <a:moveTo>
                    <a:pt x="0" y="1"/>
                  </a:moveTo>
                  <a:cubicBezTo>
                    <a:pt x="0" y="1"/>
                    <a:pt x="596" y="465"/>
                    <a:pt x="1381" y="858"/>
                  </a:cubicBezTo>
                  <a:cubicBezTo>
                    <a:pt x="2179" y="1263"/>
                    <a:pt x="2905" y="1441"/>
                    <a:pt x="2905" y="1441"/>
                  </a:cubicBezTo>
                  <a:cubicBezTo>
                    <a:pt x="2905" y="1441"/>
                    <a:pt x="2370" y="906"/>
                    <a:pt x="1548" y="501"/>
                  </a:cubicBezTo>
                  <a:cubicBezTo>
                    <a:pt x="750" y="108"/>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8" name="Google Shape;17238;p56"/>
            <p:cNvSpPr/>
            <p:nvPr/>
          </p:nvSpPr>
          <p:spPr>
            <a:xfrm>
              <a:off x="4533300" y="2299175"/>
              <a:ext cx="410775" cy="172125"/>
            </a:xfrm>
            <a:custGeom>
              <a:avLst/>
              <a:gdLst/>
              <a:ahLst/>
              <a:cxnLst/>
              <a:rect l="l" t="t" r="r" b="b"/>
              <a:pathLst>
                <a:path w="16431" h="6885" extrusionOk="0">
                  <a:moveTo>
                    <a:pt x="2455" y="1"/>
                  </a:moveTo>
                  <a:cubicBezTo>
                    <a:pt x="1720" y="1"/>
                    <a:pt x="1127" y="56"/>
                    <a:pt x="703" y="121"/>
                  </a:cubicBezTo>
                  <a:cubicBezTo>
                    <a:pt x="476" y="157"/>
                    <a:pt x="298" y="193"/>
                    <a:pt x="179" y="217"/>
                  </a:cubicBezTo>
                  <a:cubicBezTo>
                    <a:pt x="60" y="229"/>
                    <a:pt x="0" y="241"/>
                    <a:pt x="0" y="241"/>
                  </a:cubicBezTo>
                  <a:cubicBezTo>
                    <a:pt x="0" y="241"/>
                    <a:pt x="60" y="241"/>
                    <a:pt x="179" y="229"/>
                  </a:cubicBezTo>
                  <a:cubicBezTo>
                    <a:pt x="310" y="229"/>
                    <a:pt x="476" y="193"/>
                    <a:pt x="715" y="181"/>
                  </a:cubicBezTo>
                  <a:cubicBezTo>
                    <a:pt x="963" y="168"/>
                    <a:pt x="1269" y="156"/>
                    <a:pt x="1625" y="156"/>
                  </a:cubicBezTo>
                  <a:cubicBezTo>
                    <a:pt x="1936" y="156"/>
                    <a:pt x="2285" y="165"/>
                    <a:pt x="2667" y="193"/>
                  </a:cubicBezTo>
                  <a:cubicBezTo>
                    <a:pt x="4298" y="312"/>
                    <a:pt x="6537" y="848"/>
                    <a:pt x="8799" y="1943"/>
                  </a:cubicBezTo>
                  <a:cubicBezTo>
                    <a:pt x="11061" y="3015"/>
                    <a:pt x="12930" y="4336"/>
                    <a:pt x="14276" y="5289"/>
                  </a:cubicBezTo>
                  <a:cubicBezTo>
                    <a:pt x="14943" y="5777"/>
                    <a:pt x="15478" y="6182"/>
                    <a:pt x="15847" y="6444"/>
                  </a:cubicBezTo>
                  <a:cubicBezTo>
                    <a:pt x="16217" y="6729"/>
                    <a:pt x="16431" y="6884"/>
                    <a:pt x="16431" y="6884"/>
                  </a:cubicBezTo>
                  <a:cubicBezTo>
                    <a:pt x="16431" y="6884"/>
                    <a:pt x="16240" y="6717"/>
                    <a:pt x="15895" y="6408"/>
                  </a:cubicBezTo>
                  <a:cubicBezTo>
                    <a:pt x="15538" y="6110"/>
                    <a:pt x="15038" y="5658"/>
                    <a:pt x="14395" y="5134"/>
                  </a:cubicBezTo>
                  <a:cubicBezTo>
                    <a:pt x="13097" y="4098"/>
                    <a:pt x="11264" y="2681"/>
                    <a:pt x="8966" y="1586"/>
                  </a:cubicBezTo>
                  <a:cubicBezTo>
                    <a:pt x="6656" y="479"/>
                    <a:pt x="4334" y="14"/>
                    <a:pt x="2667" y="2"/>
                  </a:cubicBezTo>
                  <a:cubicBezTo>
                    <a:pt x="2595" y="1"/>
                    <a:pt x="2524" y="1"/>
                    <a:pt x="24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9" name="Google Shape;17239;p56"/>
            <p:cNvSpPr/>
            <p:nvPr/>
          </p:nvSpPr>
          <p:spPr>
            <a:xfrm>
              <a:off x="4605925" y="2269450"/>
              <a:ext cx="239925" cy="89625"/>
            </a:xfrm>
            <a:custGeom>
              <a:avLst/>
              <a:gdLst/>
              <a:ahLst/>
              <a:cxnLst/>
              <a:rect l="l" t="t" r="r" b="b"/>
              <a:pathLst>
                <a:path w="9597" h="3585" extrusionOk="0">
                  <a:moveTo>
                    <a:pt x="0" y="1"/>
                  </a:moveTo>
                  <a:cubicBezTo>
                    <a:pt x="0" y="1"/>
                    <a:pt x="143" y="36"/>
                    <a:pt x="393" y="96"/>
                  </a:cubicBezTo>
                  <a:cubicBezTo>
                    <a:pt x="655" y="156"/>
                    <a:pt x="1024" y="239"/>
                    <a:pt x="1477" y="358"/>
                  </a:cubicBezTo>
                  <a:cubicBezTo>
                    <a:pt x="2382" y="596"/>
                    <a:pt x="3596" y="965"/>
                    <a:pt x="4930" y="1465"/>
                  </a:cubicBezTo>
                  <a:cubicBezTo>
                    <a:pt x="6251" y="1953"/>
                    <a:pt x="7430" y="2477"/>
                    <a:pt x="8263" y="2894"/>
                  </a:cubicBezTo>
                  <a:cubicBezTo>
                    <a:pt x="8680" y="3096"/>
                    <a:pt x="9013" y="3275"/>
                    <a:pt x="9240" y="3394"/>
                  </a:cubicBezTo>
                  <a:cubicBezTo>
                    <a:pt x="9466" y="3513"/>
                    <a:pt x="9597" y="3585"/>
                    <a:pt x="9597" y="3585"/>
                  </a:cubicBezTo>
                  <a:cubicBezTo>
                    <a:pt x="9597" y="3585"/>
                    <a:pt x="9478" y="3513"/>
                    <a:pt x="9251" y="3335"/>
                  </a:cubicBezTo>
                  <a:cubicBezTo>
                    <a:pt x="9049" y="3168"/>
                    <a:pt x="8728" y="2965"/>
                    <a:pt x="8335" y="2703"/>
                  </a:cubicBezTo>
                  <a:cubicBezTo>
                    <a:pt x="7525" y="2215"/>
                    <a:pt x="6382" y="1596"/>
                    <a:pt x="5049" y="1084"/>
                  </a:cubicBezTo>
                  <a:cubicBezTo>
                    <a:pt x="3703" y="584"/>
                    <a:pt x="2429" y="298"/>
                    <a:pt x="1501" y="167"/>
                  </a:cubicBezTo>
                  <a:cubicBezTo>
                    <a:pt x="1036" y="84"/>
                    <a:pt x="667" y="48"/>
                    <a:pt x="393" y="36"/>
                  </a:cubicBezTo>
                  <a:cubicBezTo>
                    <a:pt x="143" y="13"/>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0" name="Google Shape;17240;p56"/>
            <p:cNvSpPr/>
            <p:nvPr/>
          </p:nvSpPr>
          <p:spPr>
            <a:xfrm>
              <a:off x="4695525" y="2253075"/>
              <a:ext cx="99725" cy="43200"/>
            </a:xfrm>
            <a:custGeom>
              <a:avLst/>
              <a:gdLst/>
              <a:ahLst/>
              <a:cxnLst/>
              <a:rect l="l" t="t" r="r" b="b"/>
              <a:pathLst>
                <a:path w="3989" h="1728" extrusionOk="0">
                  <a:moveTo>
                    <a:pt x="0" y="1"/>
                  </a:moveTo>
                  <a:cubicBezTo>
                    <a:pt x="0" y="1"/>
                    <a:pt x="869" y="513"/>
                    <a:pt x="1953" y="989"/>
                  </a:cubicBezTo>
                  <a:cubicBezTo>
                    <a:pt x="3036" y="1465"/>
                    <a:pt x="3989" y="1727"/>
                    <a:pt x="3989" y="1727"/>
                  </a:cubicBezTo>
                  <a:cubicBezTo>
                    <a:pt x="3989" y="1727"/>
                    <a:pt x="3215" y="1108"/>
                    <a:pt x="2096" y="608"/>
                  </a:cubicBezTo>
                  <a:cubicBezTo>
                    <a:pt x="977" y="13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1" name="Google Shape;17241;p56"/>
            <p:cNvSpPr/>
            <p:nvPr/>
          </p:nvSpPr>
          <p:spPr>
            <a:xfrm>
              <a:off x="4717550" y="2234025"/>
              <a:ext cx="58050" cy="26825"/>
            </a:xfrm>
            <a:custGeom>
              <a:avLst/>
              <a:gdLst/>
              <a:ahLst/>
              <a:cxnLst/>
              <a:rect l="l" t="t" r="r" b="b"/>
              <a:pathLst>
                <a:path w="2322" h="1073" extrusionOk="0">
                  <a:moveTo>
                    <a:pt x="0" y="1"/>
                  </a:moveTo>
                  <a:cubicBezTo>
                    <a:pt x="0" y="1"/>
                    <a:pt x="488" y="358"/>
                    <a:pt x="1119" y="644"/>
                  </a:cubicBezTo>
                  <a:cubicBezTo>
                    <a:pt x="1738" y="930"/>
                    <a:pt x="2322" y="1072"/>
                    <a:pt x="2322" y="1072"/>
                  </a:cubicBezTo>
                  <a:cubicBezTo>
                    <a:pt x="2322" y="1072"/>
                    <a:pt x="2227" y="953"/>
                    <a:pt x="2048" y="799"/>
                  </a:cubicBezTo>
                  <a:cubicBezTo>
                    <a:pt x="1869" y="632"/>
                    <a:pt x="1608" y="441"/>
                    <a:pt x="1274" y="287"/>
                  </a:cubicBezTo>
                  <a:cubicBezTo>
                    <a:pt x="953" y="144"/>
                    <a:pt x="619" y="60"/>
                    <a:pt x="381" y="37"/>
                  </a:cubicBezTo>
                  <a:cubicBezTo>
                    <a:pt x="143" y="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2" name="Google Shape;17242;p56"/>
            <p:cNvSpPr/>
            <p:nvPr/>
          </p:nvSpPr>
          <p:spPr>
            <a:xfrm>
              <a:off x="4739875" y="2215275"/>
              <a:ext cx="63125" cy="34275"/>
            </a:xfrm>
            <a:custGeom>
              <a:avLst/>
              <a:gdLst/>
              <a:ahLst/>
              <a:cxnLst/>
              <a:rect l="l" t="t" r="r" b="b"/>
              <a:pathLst>
                <a:path w="2525" h="1371" extrusionOk="0">
                  <a:moveTo>
                    <a:pt x="0" y="1"/>
                  </a:moveTo>
                  <a:cubicBezTo>
                    <a:pt x="0" y="1"/>
                    <a:pt x="524" y="429"/>
                    <a:pt x="1203" y="799"/>
                  </a:cubicBezTo>
                  <a:cubicBezTo>
                    <a:pt x="1893" y="1168"/>
                    <a:pt x="2524" y="1370"/>
                    <a:pt x="2524" y="1370"/>
                  </a:cubicBezTo>
                  <a:cubicBezTo>
                    <a:pt x="2524" y="1370"/>
                    <a:pt x="2096" y="846"/>
                    <a:pt x="1381" y="453"/>
                  </a:cubicBezTo>
                  <a:cubicBezTo>
                    <a:pt x="679" y="7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3" name="Google Shape;17243;p56"/>
            <p:cNvSpPr/>
            <p:nvPr/>
          </p:nvSpPr>
          <p:spPr>
            <a:xfrm>
              <a:off x="3982925" y="2403400"/>
              <a:ext cx="247675" cy="245000"/>
            </a:xfrm>
            <a:custGeom>
              <a:avLst/>
              <a:gdLst/>
              <a:ahLst/>
              <a:cxnLst/>
              <a:rect l="l" t="t" r="r" b="b"/>
              <a:pathLst>
                <a:path w="9907" h="9800" extrusionOk="0">
                  <a:moveTo>
                    <a:pt x="1" y="1"/>
                  </a:moveTo>
                  <a:cubicBezTo>
                    <a:pt x="1" y="1"/>
                    <a:pt x="203" y="72"/>
                    <a:pt x="524" y="239"/>
                  </a:cubicBezTo>
                  <a:cubicBezTo>
                    <a:pt x="691" y="310"/>
                    <a:pt x="894" y="405"/>
                    <a:pt x="1120" y="524"/>
                  </a:cubicBezTo>
                  <a:cubicBezTo>
                    <a:pt x="1346" y="643"/>
                    <a:pt x="1608" y="763"/>
                    <a:pt x="1894" y="929"/>
                  </a:cubicBezTo>
                  <a:cubicBezTo>
                    <a:pt x="2179" y="1072"/>
                    <a:pt x="2489" y="1251"/>
                    <a:pt x="2799" y="1465"/>
                  </a:cubicBezTo>
                  <a:cubicBezTo>
                    <a:pt x="3132" y="1656"/>
                    <a:pt x="3453" y="1894"/>
                    <a:pt x="3811" y="2132"/>
                  </a:cubicBezTo>
                  <a:cubicBezTo>
                    <a:pt x="4501" y="2632"/>
                    <a:pt x="5227" y="3227"/>
                    <a:pt x="5930" y="3918"/>
                  </a:cubicBezTo>
                  <a:cubicBezTo>
                    <a:pt x="6632" y="4596"/>
                    <a:pt x="7228" y="5311"/>
                    <a:pt x="7740" y="6001"/>
                  </a:cubicBezTo>
                  <a:cubicBezTo>
                    <a:pt x="7978" y="6347"/>
                    <a:pt x="8240" y="6668"/>
                    <a:pt x="8430" y="7001"/>
                  </a:cubicBezTo>
                  <a:cubicBezTo>
                    <a:pt x="8644" y="7311"/>
                    <a:pt x="8811" y="7621"/>
                    <a:pt x="8978" y="7906"/>
                  </a:cubicBezTo>
                  <a:cubicBezTo>
                    <a:pt x="9145" y="8192"/>
                    <a:pt x="9264" y="8454"/>
                    <a:pt x="9383" y="8680"/>
                  </a:cubicBezTo>
                  <a:cubicBezTo>
                    <a:pt x="9502" y="8906"/>
                    <a:pt x="9585" y="9109"/>
                    <a:pt x="9668" y="9276"/>
                  </a:cubicBezTo>
                  <a:cubicBezTo>
                    <a:pt x="9811" y="9621"/>
                    <a:pt x="9907" y="9799"/>
                    <a:pt x="9907" y="9799"/>
                  </a:cubicBezTo>
                  <a:cubicBezTo>
                    <a:pt x="9907" y="9799"/>
                    <a:pt x="9835" y="9597"/>
                    <a:pt x="9728" y="9264"/>
                  </a:cubicBezTo>
                  <a:cubicBezTo>
                    <a:pt x="9680" y="9085"/>
                    <a:pt x="9609" y="8871"/>
                    <a:pt x="9502" y="8633"/>
                  </a:cubicBezTo>
                  <a:cubicBezTo>
                    <a:pt x="9406" y="8383"/>
                    <a:pt x="9311" y="8109"/>
                    <a:pt x="9156" y="7811"/>
                  </a:cubicBezTo>
                  <a:cubicBezTo>
                    <a:pt x="9025" y="7513"/>
                    <a:pt x="8859" y="7192"/>
                    <a:pt x="8668" y="6859"/>
                  </a:cubicBezTo>
                  <a:cubicBezTo>
                    <a:pt x="8490" y="6525"/>
                    <a:pt x="8263" y="6180"/>
                    <a:pt x="8025" y="5811"/>
                  </a:cubicBezTo>
                  <a:cubicBezTo>
                    <a:pt x="7525" y="5096"/>
                    <a:pt x="6930" y="4346"/>
                    <a:pt x="6216" y="3632"/>
                  </a:cubicBezTo>
                  <a:cubicBezTo>
                    <a:pt x="5477" y="2929"/>
                    <a:pt x="4727" y="2334"/>
                    <a:pt x="4013" y="1846"/>
                  </a:cubicBezTo>
                  <a:cubicBezTo>
                    <a:pt x="3632" y="1608"/>
                    <a:pt x="3299" y="1382"/>
                    <a:pt x="2953" y="1203"/>
                  </a:cubicBezTo>
                  <a:cubicBezTo>
                    <a:pt x="2608" y="1013"/>
                    <a:pt x="2287" y="870"/>
                    <a:pt x="1989" y="727"/>
                  </a:cubicBezTo>
                  <a:cubicBezTo>
                    <a:pt x="1691" y="584"/>
                    <a:pt x="1405" y="477"/>
                    <a:pt x="1167" y="393"/>
                  </a:cubicBezTo>
                  <a:cubicBezTo>
                    <a:pt x="929" y="286"/>
                    <a:pt x="715" y="227"/>
                    <a:pt x="536" y="167"/>
                  </a:cubicBezTo>
                  <a:cubicBezTo>
                    <a:pt x="203" y="6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4" name="Google Shape;17244;p56"/>
            <p:cNvSpPr/>
            <p:nvPr/>
          </p:nvSpPr>
          <p:spPr>
            <a:xfrm>
              <a:off x="4076400" y="2410250"/>
              <a:ext cx="165500" cy="196175"/>
            </a:xfrm>
            <a:custGeom>
              <a:avLst/>
              <a:gdLst/>
              <a:ahLst/>
              <a:cxnLst/>
              <a:rect l="l" t="t" r="r" b="b"/>
              <a:pathLst>
                <a:path w="6620" h="7847" extrusionOk="0">
                  <a:moveTo>
                    <a:pt x="0" y="0"/>
                  </a:moveTo>
                  <a:lnTo>
                    <a:pt x="0" y="0"/>
                  </a:lnTo>
                  <a:cubicBezTo>
                    <a:pt x="0" y="0"/>
                    <a:pt x="131" y="72"/>
                    <a:pt x="345" y="227"/>
                  </a:cubicBezTo>
                  <a:cubicBezTo>
                    <a:pt x="464" y="286"/>
                    <a:pt x="595" y="381"/>
                    <a:pt x="762" y="489"/>
                  </a:cubicBezTo>
                  <a:cubicBezTo>
                    <a:pt x="917" y="584"/>
                    <a:pt x="1095" y="691"/>
                    <a:pt x="1298" y="846"/>
                  </a:cubicBezTo>
                  <a:cubicBezTo>
                    <a:pt x="1691" y="1108"/>
                    <a:pt x="2131" y="1465"/>
                    <a:pt x="2608" y="1882"/>
                  </a:cubicBezTo>
                  <a:cubicBezTo>
                    <a:pt x="3060" y="2298"/>
                    <a:pt x="3560" y="2786"/>
                    <a:pt x="4013" y="3346"/>
                  </a:cubicBezTo>
                  <a:cubicBezTo>
                    <a:pt x="4477" y="3894"/>
                    <a:pt x="4882" y="4453"/>
                    <a:pt x="5227" y="4977"/>
                  </a:cubicBezTo>
                  <a:cubicBezTo>
                    <a:pt x="5548" y="5513"/>
                    <a:pt x="5822" y="6013"/>
                    <a:pt x="6025" y="6442"/>
                  </a:cubicBezTo>
                  <a:cubicBezTo>
                    <a:pt x="6144" y="6644"/>
                    <a:pt x="6215" y="6835"/>
                    <a:pt x="6299" y="7013"/>
                  </a:cubicBezTo>
                  <a:cubicBezTo>
                    <a:pt x="6370" y="7180"/>
                    <a:pt x="6429" y="7347"/>
                    <a:pt x="6477" y="7466"/>
                  </a:cubicBezTo>
                  <a:cubicBezTo>
                    <a:pt x="6560" y="7716"/>
                    <a:pt x="6620" y="7847"/>
                    <a:pt x="6620" y="7847"/>
                  </a:cubicBezTo>
                  <a:lnTo>
                    <a:pt x="6537" y="7454"/>
                  </a:lnTo>
                  <a:cubicBezTo>
                    <a:pt x="6501" y="7323"/>
                    <a:pt x="6477" y="7156"/>
                    <a:pt x="6418" y="6977"/>
                  </a:cubicBezTo>
                  <a:cubicBezTo>
                    <a:pt x="6370" y="6775"/>
                    <a:pt x="6310" y="6573"/>
                    <a:pt x="6215" y="6346"/>
                  </a:cubicBezTo>
                  <a:cubicBezTo>
                    <a:pt x="6072" y="5906"/>
                    <a:pt x="5834" y="5370"/>
                    <a:pt x="5525" y="4799"/>
                  </a:cubicBezTo>
                  <a:cubicBezTo>
                    <a:pt x="5203" y="4239"/>
                    <a:pt x="4810" y="3644"/>
                    <a:pt x="4334" y="3072"/>
                  </a:cubicBezTo>
                  <a:cubicBezTo>
                    <a:pt x="3834" y="2513"/>
                    <a:pt x="3334" y="2013"/>
                    <a:pt x="2822" y="1620"/>
                  </a:cubicBezTo>
                  <a:cubicBezTo>
                    <a:pt x="2322" y="1215"/>
                    <a:pt x="1846" y="905"/>
                    <a:pt x="1417" y="667"/>
                  </a:cubicBezTo>
                  <a:cubicBezTo>
                    <a:pt x="1203" y="548"/>
                    <a:pt x="1012" y="453"/>
                    <a:pt x="834" y="369"/>
                  </a:cubicBezTo>
                  <a:cubicBezTo>
                    <a:pt x="667" y="274"/>
                    <a:pt x="500" y="203"/>
                    <a:pt x="381" y="155"/>
                  </a:cubicBezTo>
                  <a:cubicBezTo>
                    <a:pt x="131" y="60"/>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5" name="Google Shape;17245;p56"/>
            <p:cNvSpPr/>
            <p:nvPr/>
          </p:nvSpPr>
          <p:spPr>
            <a:xfrm>
              <a:off x="4180875" y="2454000"/>
              <a:ext cx="75925" cy="120575"/>
            </a:xfrm>
            <a:custGeom>
              <a:avLst/>
              <a:gdLst/>
              <a:ahLst/>
              <a:cxnLst/>
              <a:rect l="l" t="t" r="r" b="b"/>
              <a:pathLst>
                <a:path w="3037" h="4823" extrusionOk="0">
                  <a:moveTo>
                    <a:pt x="0" y="1"/>
                  </a:moveTo>
                  <a:lnTo>
                    <a:pt x="0" y="1"/>
                  </a:lnTo>
                  <a:cubicBezTo>
                    <a:pt x="0" y="1"/>
                    <a:pt x="60" y="48"/>
                    <a:pt x="167" y="167"/>
                  </a:cubicBezTo>
                  <a:cubicBezTo>
                    <a:pt x="286" y="251"/>
                    <a:pt x="453" y="405"/>
                    <a:pt x="631" y="596"/>
                  </a:cubicBezTo>
                  <a:cubicBezTo>
                    <a:pt x="1000" y="965"/>
                    <a:pt x="1477" y="1525"/>
                    <a:pt x="1893" y="2191"/>
                  </a:cubicBezTo>
                  <a:cubicBezTo>
                    <a:pt x="2310" y="2858"/>
                    <a:pt x="2608" y="3513"/>
                    <a:pt x="2786" y="4001"/>
                  </a:cubicBezTo>
                  <a:cubicBezTo>
                    <a:pt x="2882" y="4263"/>
                    <a:pt x="2941" y="4454"/>
                    <a:pt x="2977" y="4596"/>
                  </a:cubicBezTo>
                  <a:cubicBezTo>
                    <a:pt x="3012" y="4751"/>
                    <a:pt x="3036" y="4823"/>
                    <a:pt x="3036" y="4823"/>
                  </a:cubicBezTo>
                  <a:lnTo>
                    <a:pt x="3036" y="4585"/>
                  </a:lnTo>
                  <a:cubicBezTo>
                    <a:pt x="3036" y="4442"/>
                    <a:pt x="3024" y="4215"/>
                    <a:pt x="2977" y="3942"/>
                  </a:cubicBezTo>
                  <a:cubicBezTo>
                    <a:pt x="2893" y="3406"/>
                    <a:pt x="2667" y="2680"/>
                    <a:pt x="2227" y="1965"/>
                  </a:cubicBezTo>
                  <a:cubicBezTo>
                    <a:pt x="1774" y="1251"/>
                    <a:pt x="1215" y="751"/>
                    <a:pt x="762" y="429"/>
                  </a:cubicBezTo>
                  <a:cubicBezTo>
                    <a:pt x="536" y="286"/>
                    <a:pt x="345" y="167"/>
                    <a:pt x="215" y="108"/>
                  </a:cubicBezTo>
                  <a:cubicBezTo>
                    <a:pt x="84" y="48"/>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6" name="Google Shape;17246;p56"/>
            <p:cNvSpPr/>
            <p:nvPr/>
          </p:nvSpPr>
          <p:spPr>
            <a:xfrm>
              <a:off x="4220450" y="2450725"/>
              <a:ext cx="54800" cy="87550"/>
            </a:xfrm>
            <a:custGeom>
              <a:avLst/>
              <a:gdLst/>
              <a:ahLst/>
              <a:cxnLst/>
              <a:rect l="l" t="t" r="r" b="b"/>
              <a:pathLst>
                <a:path w="2192" h="3502" extrusionOk="0">
                  <a:moveTo>
                    <a:pt x="1" y="1"/>
                  </a:moveTo>
                  <a:cubicBezTo>
                    <a:pt x="1" y="1"/>
                    <a:pt x="144" y="191"/>
                    <a:pt x="382" y="489"/>
                  </a:cubicBezTo>
                  <a:cubicBezTo>
                    <a:pt x="620" y="786"/>
                    <a:pt x="918" y="1203"/>
                    <a:pt x="1215" y="1679"/>
                  </a:cubicBezTo>
                  <a:cubicBezTo>
                    <a:pt x="1501" y="2156"/>
                    <a:pt x="1751" y="2608"/>
                    <a:pt x="1918" y="2941"/>
                  </a:cubicBezTo>
                  <a:cubicBezTo>
                    <a:pt x="2084" y="3275"/>
                    <a:pt x="2191" y="3501"/>
                    <a:pt x="2191" y="3501"/>
                  </a:cubicBezTo>
                  <a:cubicBezTo>
                    <a:pt x="2191" y="3501"/>
                    <a:pt x="2191" y="3263"/>
                    <a:pt x="2108" y="2870"/>
                  </a:cubicBezTo>
                  <a:cubicBezTo>
                    <a:pt x="2037" y="2489"/>
                    <a:pt x="1858" y="1965"/>
                    <a:pt x="1549" y="1453"/>
                  </a:cubicBezTo>
                  <a:cubicBezTo>
                    <a:pt x="1215" y="953"/>
                    <a:pt x="834" y="584"/>
                    <a:pt x="525" y="346"/>
                  </a:cubicBezTo>
                  <a:cubicBezTo>
                    <a:pt x="203" y="10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7" name="Google Shape;17247;p56"/>
            <p:cNvSpPr/>
            <p:nvPr/>
          </p:nvSpPr>
          <p:spPr>
            <a:xfrm>
              <a:off x="4244275" y="2440900"/>
              <a:ext cx="44675" cy="59900"/>
            </a:xfrm>
            <a:custGeom>
              <a:avLst/>
              <a:gdLst/>
              <a:ahLst/>
              <a:cxnLst/>
              <a:rect l="l" t="t" r="r" b="b"/>
              <a:pathLst>
                <a:path w="1787" h="2396" extrusionOk="0">
                  <a:moveTo>
                    <a:pt x="0" y="1"/>
                  </a:moveTo>
                  <a:cubicBezTo>
                    <a:pt x="0" y="1"/>
                    <a:pt x="226" y="679"/>
                    <a:pt x="679" y="1358"/>
                  </a:cubicBezTo>
                  <a:cubicBezTo>
                    <a:pt x="917" y="1691"/>
                    <a:pt x="1191" y="1965"/>
                    <a:pt x="1381" y="2168"/>
                  </a:cubicBezTo>
                  <a:cubicBezTo>
                    <a:pt x="1489" y="2251"/>
                    <a:pt x="1560" y="2346"/>
                    <a:pt x="1655" y="2382"/>
                  </a:cubicBezTo>
                  <a:cubicBezTo>
                    <a:pt x="1678" y="2392"/>
                    <a:pt x="1698" y="2395"/>
                    <a:pt x="1715" y="2395"/>
                  </a:cubicBezTo>
                  <a:cubicBezTo>
                    <a:pt x="1761" y="2395"/>
                    <a:pt x="1786" y="2370"/>
                    <a:pt x="1786" y="2370"/>
                  </a:cubicBezTo>
                  <a:lnTo>
                    <a:pt x="1786" y="2370"/>
                  </a:lnTo>
                  <a:cubicBezTo>
                    <a:pt x="1786" y="2370"/>
                    <a:pt x="1782" y="2371"/>
                    <a:pt x="1776" y="2371"/>
                  </a:cubicBezTo>
                  <a:cubicBezTo>
                    <a:pt x="1759" y="2371"/>
                    <a:pt x="1725" y="2365"/>
                    <a:pt x="1691" y="2322"/>
                  </a:cubicBezTo>
                  <a:cubicBezTo>
                    <a:pt x="1655" y="2287"/>
                    <a:pt x="1619" y="2168"/>
                    <a:pt x="1560" y="2049"/>
                  </a:cubicBezTo>
                  <a:cubicBezTo>
                    <a:pt x="1441" y="1787"/>
                    <a:pt x="1262" y="1465"/>
                    <a:pt x="1024" y="1120"/>
                  </a:cubicBezTo>
                  <a:cubicBezTo>
                    <a:pt x="548" y="44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8" name="Google Shape;17248;p56"/>
            <p:cNvSpPr/>
            <p:nvPr/>
          </p:nvSpPr>
          <p:spPr>
            <a:xfrm>
              <a:off x="4265700" y="2432875"/>
              <a:ext cx="28000" cy="34550"/>
            </a:xfrm>
            <a:custGeom>
              <a:avLst/>
              <a:gdLst/>
              <a:ahLst/>
              <a:cxnLst/>
              <a:rect l="l" t="t" r="r" b="b"/>
              <a:pathLst>
                <a:path w="1120" h="1382" extrusionOk="0">
                  <a:moveTo>
                    <a:pt x="0" y="0"/>
                  </a:moveTo>
                  <a:cubicBezTo>
                    <a:pt x="0" y="0"/>
                    <a:pt x="96" y="429"/>
                    <a:pt x="405" y="822"/>
                  </a:cubicBezTo>
                  <a:cubicBezTo>
                    <a:pt x="715" y="1203"/>
                    <a:pt x="1120" y="1381"/>
                    <a:pt x="1120" y="1381"/>
                  </a:cubicBezTo>
                  <a:cubicBezTo>
                    <a:pt x="1120" y="1381"/>
                    <a:pt x="1024" y="953"/>
                    <a:pt x="715" y="560"/>
                  </a:cubicBezTo>
                  <a:cubicBezTo>
                    <a:pt x="405" y="179"/>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9" name="Google Shape;17249;p56"/>
            <p:cNvSpPr/>
            <p:nvPr/>
          </p:nvSpPr>
          <p:spPr>
            <a:xfrm>
              <a:off x="4266900" y="2416500"/>
              <a:ext cx="31575" cy="29500"/>
            </a:xfrm>
            <a:custGeom>
              <a:avLst/>
              <a:gdLst/>
              <a:ahLst/>
              <a:cxnLst/>
              <a:rect l="l" t="t" r="r" b="b"/>
              <a:pathLst>
                <a:path w="1263" h="1180" extrusionOk="0">
                  <a:moveTo>
                    <a:pt x="0" y="0"/>
                  </a:moveTo>
                  <a:lnTo>
                    <a:pt x="0" y="0"/>
                  </a:lnTo>
                  <a:cubicBezTo>
                    <a:pt x="0" y="0"/>
                    <a:pt x="179" y="381"/>
                    <a:pt x="524" y="703"/>
                  </a:cubicBezTo>
                  <a:cubicBezTo>
                    <a:pt x="857" y="1012"/>
                    <a:pt x="1262" y="1179"/>
                    <a:pt x="1262" y="1179"/>
                  </a:cubicBezTo>
                  <a:cubicBezTo>
                    <a:pt x="1262" y="1179"/>
                    <a:pt x="1167" y="762"/>
                    <a:pt x="810" y="417"/>
                  </a:cubicBezTo>
                  <a:cubicBezTo>
                    <a:pt x="429" y="72"/>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0" name="Google Shape;17250;p56"/>
            <p:cNvSpPr/>
            <p:nvPr/>
          </p:nvSpPr>
          <p:spPr>
            <a:xfrm>
              <a:off x="4235925" y="1856600"/>
              <a:ext cx="175650" cy="132500"/>
            </a:xfrm>
            <a:custGeom>
              <a:avLst/>
              <a:gdLst/>
              <a:ahLst/>
              <a:cxnLst/>
              <a:rect l="l" t="t" r="r" b="b"/>
              <a:pathLst>
                <a:path w="7026" h="5300" extrusionOk="0">
                  <a:moveTo>
                    <a:pt x="1" y="1"/>
                  </a:moveTo>
                  <a:cubicBezTo>
                    <a:pt x="1" y="1"/>
                    <a:pt x="120" y="37"/>
                    <a:pt x="346" y="96"/>
                  </a:cubicBezTo>
                  <a:cubicBezTo>
                    <a:pt x="465" y="132"/>
                    <a:pt x="596" y="179"/>
                    <a:pt x="751" y="239"/>
                  </a:cubicBezTo>
                  <a:cubicBezTo>
                    <a:pt x="894" y="298"/>
                    <a:pt x="1072" y="334"/>
                    <a:pt x="1275" y="429"/>
                  </a:cubicBezTo>
                  <a:cubicBezTo>
                    <a:pt x="1656" y="572"/>
                    <a:pt x="2084" y="787"/>
                    <a:pt x="2561" y="1037"/>
                  </a:cubicBezTo>
                  <a:cubicBezTo>
                    <a:pt x="3025" y="1311"/>
                    <a:pt x="3537" y="1620"/>
                    <a:pt x="4025" y="1989"/>
                  </a:cubicBezTo>
                  <a:cubicBezTo>
                    <a:pt x="4513" y="2358"/>
                    <a:pt x="4942" y="2763"/>
                    <a:pt x="5335" y="3132"/>
                  </a:cubicBezTo>
                  <a:cubicBezTo>
                    <a:pt x="5704" y="3513"/>
                    <a:pt x="6037" y="3882"/>
                    <a:pt x="6275" y="4204"/>
                  </a:cubicBezTo>
                  <a:cubicBezTo>
                    <a:pt x="6406" y="4370"/>
                    <a:pt x="6514" y="4525"/>
                    <a:pt x="6597" y="4656"/>
                  </a:cubicBezTo>
                  <a:cubicBezTo>
                    <a:pt x="6704" y="4775"/>
                    <a:pt x="6776" y="4894"/>
                    <a:pt x="6835" y="5001"/>
                  </a:cubicBezTo>
                  <a:cubicBezTo>
                    <a:pt x="6954" y="5192"/>
                    <a:pt x="7026" y="5299"/>
                    <a:pt x="7026" y="5299"/>
                  </a:cubicBezTo>
                  <a:cubicBezTo>
                    <a:pt x="7026" y="5299"/>
                    <a:pt x="6990" y="5180"/>
                    <a:pt x="6883" y="4954"/>
                  </a:cubicBezTo>
                  <a:cubicBezTo>
                    <a:pt x="6835" y="4847"/>
                    <a:pt x="6776" y="4716"/>
                    <a:pt x="6704" y="4561"/>
                  </a:cubicBezTo>
                  <a:cubicBezTo>
                    <a:pt x="6633" y="4418"/>
                    <a:pt x="6549" y="4251"/>
                    <a:pt x="6430" y="4073"/>
                  </a:cubicBezTo>
                  <a:cubicBezTo>
                    <a:pt x="6228" y="3716"/>
                    <a:pt x="5930" y="3299"/>
                    <a:pt x="5573" y="2882"/>
                  </a:cubicBezTo>
                  <a:cubicBezTo>
                    <a:pt x="5216" y="2465"/>
                    <a:pt x="4763" y="2037"/>
                    <a:pt x="4263" y="1644"/>
                  </a:cubicBezTo>
                  <a:cubicBezTo>
                    <a:pt x="3739" y="1275"/>
                    <a:pt x="3216" y="965"/>
                    <a:pt x="2715" y="727"/>
                  </a:cubicBezTo>
                  <a:cubicBezTo>
                    <a:pt x="2204" y="501"/>
                    <a:pt x="1727" y="334"/>
                    <a:pt x="1334" y="239"/>
                  </a:cubicBezTo>
                  <a:cubicBezTo>
                    <a:pt x="1120" y="179"/>
                    <a:pt x="941" y="144"/>
                    <a:pt x="775" y="120"/>
                  </a:cubicBezTo>
                  <a:cubicBezTo>
                    <a:pt x="620" y="72"/>
                    <a:pt x="477" y="60"/>
                    <a:pt x="358" y="37"/>
                  </a:cubicBezTo>
                  <a:cubicBezTo>
                    <a:pt x="144"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1" name="Google Shape;17251;p56"/>
            <p:cNvSpPr/>
            <p:nvPr/>
          </p:nvSpPr>
          <p:spPr>
            <a:xfrm>
              <a:off x="4233850" y="1902150"/>
              <a:ext cx="169700" cy="120275"/>
            </a:xfrm>
            <a:custGeom>
              <a:avLst/>
              <a:gdLst/>
              <a:ahLst/>
              <a:cxnLst/>
              <a:rect l="l" t="t" r="r" b="b"/>
              <a:pathLst>
                <a:path w="6788" h="4811" extrusionOk="0">
                  <a:moveTo>
                    <a:pt x="1" y="0"/>
                  </a:moveTo>
                  <a:cubicBezTo>
                    <a:pt x="1" y="0"/>
                    <a:pt x="120" y="24"/>
                    <a:pt x="322" y="60"/>
                  </a:cubicBezTo>
                  <a:cubicBezTo>
                    <a:pt x="536" y="108"/>
                    <a:pt x="846" y="203"/>
                    <a:pt x="1203" y="322"/>
                  </a:cubicBezTo>
                  <a:cubicBezTo>
                    <a:pt x="1929" y="560"/>
                    <a:pt x="2882" y="1048"/>
                    <a:pt x="3799" y="1775"/>
                  </a:cubicBezTo>
                  <a:cubicBezTo>
                    <a:pt x="4703" y="2501"/>
                    <a:pt x="5430" y="3275"/>
                    <a:pt x="5954" y="3858"/>
                  </a:cubicBezTo>
                  <a:cubicBezTo>
                    <a:pt x="6478" y="4441"/>
                    <a:pt x="6787" y="4811"/>
                    <a:pt x="6787" y="4811"/>
                  </a:cubicBezTo>
                  <a:cubicBezTo>
                    <a:pt x="6787" y="4811"/>
                    <a:pt x="6561" y="4394"/>
                    <a:pt x="6120" y="3739"/>
                  </a:cubicBezTo>
                  <a:cubicBezTo>
                    <a:pt x="5680" y="3084"/>
                    <a:pt x="5001" y="2227"/>
                    <a:pt x="4049" y="1465"/>
                  </a:cubicBezTo>
                  <a:cubicBezTo>
                    <a:pt x="3072" y="703"/>
                    <a:pt x="2036" y="286"/>
                    <a:pt x="1263" y="120"/>
                  </a:cubicBezTo>
                  <a:cubicBezTo>
                    <a:pt x="870" y="36"/>
                    <a:pt x="560" y="0"/>
                    <a:pt x="33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2" name="Google Shape;17252;p56"/>
            <p:cNvSpPr/>
            <p:nvPr/>
          </p:nvSpPr>
          <p:spPr>
            <a:xfrm>
              <a:off x="4283250" y="1946200"/>
              <a:ext cx="80100" cy="65500"/>
            </a:xfrm>
            <a:custGeom>
              <a:avLst/>
              <a:gdLst/>
              <a:ahLst/>
              <a:cxnLst/>
              <a:rect l="l" t="t" r="r" b="b"/>
              <a:pathLst>
                <a:path w="3204" h="2620" extrusionOk="0">
                  <a:moveTo>
                    <a:pt x="1" y="1"/>
                  </a:moveTo>
                  <a:lnTo>
                    <a:pt x="1" y="1"/>
                  </a:lnTo>
                  <a:cubicBezTo>
                    <a:pt x="1" y="1"/>
                    <a:pt x="191" y="132"/>
                    <a:pt x="513" y="346"/>
                  </a:cubicBezTo>
                  <a:cubicBezTo>
                    <a:pt x="822" y="548"/>
                    <a:pt x="1239" y="858"/>
                    <a:pt x="1668" y="1215"/>
                  </a:cubicBezTo>
                  <a:cubicBezTo>
                    <a:pt x="2096" y="1572"/>
                    <a:pt x="2489" y="1917"/>
                    <a:pt x="2751" y="2191"/>
                  </a:cubicBezTo>
                  <a:cubicBezTo>
                    <a:pt x="3037" y="2453"/>
                    <a:pt x="3204" y="2620"/>
                    <a:pt x="3204" y="2620"/>
                  </a:cubicBezTo>
                  <a:cubicBezTo>
                    <a:pt x="3204" y="2620"/>
                    <a:pt x="3108" y="2394"/>
                    <a:pt x="2930" y="2072"/>
                  </a:cubicBezTo>
                  <a:cubicBezTo>
                    <a:pt x="2727" y="1739"/>
                    <a:pt x="2394" y="1310"/>
                    <a:pt x="1942" y="917"/>
                  </a:cubicBezTo>
                  <a:cubicBezTo>
                    <a:pt x="1465" y="548"/>
                    <a:pt x="965" y="310"/>
                    <a:pt x="608" y="179"/>
                  </a:cubicBezTo>
                  <a:cubicBezTo>
                    <a:pt x="239"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3" name="Google Shape;17253;p56"/>
            <p:cNvSpPr/>
            <p:nvPr/>
          </p:nvSpPr>
          <p:spPr>
            <a:xfrm>
              <a:off x="4294875" y="2002925"/>
              <a:ext cx="52700" cy="48075"/>
            </a:xfrm>
            <a:custGeom>
              <a:avLst/>
              <a:gdLst/>
              <a:ahLst/>
              <a:cxnLst/>
              <a:rect l="l" t="t" r="r" b="b"/>
              <a:pathLst>
                <a:path w="2108" h="1923" extrusionOk="0">
                  <a:moveTo>
                    <a:pt x="193" y="1"/>
                  </a:moveTo>
                  <a:cubicBezTo>
                    <a:pt x="151" y="1"/>
                    <a:pt x="117" y="9"/>
                    <a:pt x="84" y="18"/>
                  </a:cubicBezTo>
                  <a:cubicBezTo>
                    <a:pt x="0" y="53"/>
                    <a:pt x="12" y="125"/>
                    <a:pt x="12" y="125"/>
                  </a:cubicBezTo>
                  <a:cubicBezTo>
                    <a:pt x="12" y="125"/>
                    <a:pt x="24" y="77"/>
                    <a:pt x="107" y="77"/>
                  </a:cubicBezTo>
                  <a:cubicBezTo>
                    <a:pt x="179" y="77"/>
                    <a:pt x="250" y="137"/>
                    <a:pt x="357" y="232"/>
                  </a:cubicBezTo>
                  <a:cubicBezTo>
                    <a:pt x="560" y="387"/>
                    <a:pt x="834" y="613"/>
                    <a:pt x="1119" y="887"/>
                  </a:cubicBezTo>
                  <a:cubicBezTo>
                    <a:pt x="1393" y="1149"/>
                    <a:pt x="1643" y="1411"/>
                    <a:pt x="1822" y="1601"/>
                  </a:cubicBezTo>
                  <a:cubicBezTo>
                    <a:pt x="2012" y="1792"/>
                    <a:pt x="2108" y="1923"/>
                    <a:pt x="2108" y="1923"/>
                  </a:cubicBezTo>
                  <a:cubicBezTo>
                    <a:pt x="2108" y="1923"/>
                    <a:pt x="2096" y="1768"/>
                    <a:pt x="1989" y="1506"/>
                  </a:cubicBezTo>
                  <a:cubicBezTo>
                    <a:pt x="1893" y="1244"/>
                    <a:pt x="1691" y="899"/>
                    <a:pt x="1381" y="601"/>
                  </a:cubicBezTo>
                  <a:cubicBezTo>
                    <a:pt x="1072" y="303"/>
                    <a:pt x="715" y="125"/>
                    <a:pt x="441" y="53"/>
                  </a:cubicBezTo>
                  <a:cubicBezTo>
                    <a:pt x="369" y="41"/>
                    <a:pt x="322" y="18"/>
                    <a:pt x="250" y="6"/>
                  </a:cubicBezTo>
                  <a:cubicBezTo>
                    <a:pt x="229" y="2"/>
                    <a:pt x="211" y="1"/>
                    <a:pt x="19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4" name="Google Shape;17254;p56"/>
            <p:cNvSpPr/>
            <p:nvPr/>
          </p:nvSpPr>
          <p:spPr>
            <a:xfrm>
              <a:off x="4289225" y="2038775"/>
              <a:ext cx="37225" cy="29200"/>
            </a:xfrm>
            <a:custGeom>
              <a:avLst/>
              <a:gdLst/>
              <a:ahLst/>
              <a:cxnLst/>
              <a:rect l="l" t="t" r="r" b="b"/>
              <a:pathLst>
                <a:path w="1489" h="1168" extrusionOk="0">
                  <a:moveTo>
                    <a:pt x="0" y="0"/>
                  </a:moveTo>
                  <a:lnTo>
                    <a:pt x="0" y="0"/>
                  </a:lnTo>
                  <a:cubicBezTo>
                    <a:pt x="0" y="0"/>
                    <a:pt x="72" y="96"/>
                    <a:pt x="191" y="227"/>
                  </a:cubicBezTo>
                  <a:cubicBezTo>
                    <a:pt x="310" y="358"/>
                    <a:pt x="476" y="524"/>
                    <a:pt x="667" y="667"/>
                  </a:cubicBezTo>
                  <a:cubicBezTo>
                    <a:pt x="857" y="834"/>
                    <a:pt x="1072" y="941"/>
                    <a:pt x="1226" y="1024"/>
                  </a:cubicBezTo>
                  <a:cubicBezTo>
                    <a:pt x="1381" y="1120"/>
                    <a:pt x="1488" y="1167"/>
                    <a:pt x="1488" y="1167"/>
                  </a:cubicBezTo>
                  <a:cubicBezTo>
                    <a:pt x="1488" y="1167"/>
                    <a:pt x="1453" y="1060"/>
                    <a:pt x="1369" y="870"/>
                  </a:cubicBezTo>
                  <a:cubicBezTo>
                    <a:pt x="1286" y="715"/>
                    <a:pt x="1131" y="512"/>
                    <a:pt x="929" y="346"/>
                  </a:cubicBezTo>
                  <a:cubicBezTo>
                    <a:pt x="703" y="179"/>
                    <a:pt x="476" y="96"/>
                    <a:pt x="298" y="48"/>
                  </a:cubicBezTo>
                  <a:cubicBezTo>
                    <a:pt x="119" y="0"/>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5" name="Google Shape;17255;p56"/>
            <p:cNvSpPr/>
            <p:nvPr/>
          </p:nvSpPr>
          <p:spPr>
            <a:xfrm>
              <a:off x="3982625" y="2187600"/>
              <a:ext cx="289650" cy="171175"/>
            </a:xfrm>
            <a:custGeom>
              <a:avLst/>
              <a:gdLst/>
              <a:ahLst/>
              <a:cxnLst/>
              <a:rect l="l" t="t" r="r" b="b"/>
              <a:pathLst>
                <a:path w="11586" h="6847" extrusionOk="0">
                  <a:moveTo>
                    <a:pt x="1" y="1"/>
                  </a:moveTo>
                  <a:cubicBezTo>
                    <a:pt x="1" y="1"/>
                    <a:pt x="179" y="60"/>
                    <a:pt x="513" y="167"/>
                  </a:cubicBezTo>
                  <a:cubicBezTo>
                    <a:pt x="846" y="274"/>
                    <a:pt x="1310" y="429"/>
                    <a:pt x="1894" y="655"/>
                  </a:cubicBezTo>
                  <a:cubicBezTo>
                    <a:pt x="2453" y="882"/>
                    <a:pt x="3144" y="1167"/>
                    <a:pt x="3870" y="1501"/>
                  </a:cubicBezTo>
                  <a:cubicBezTo>
                    <a:pt x="4620" y="1858"/>
                    <a:pt x="5406" y="2263"/>
                    <a:pt x="6204" y="2739"/>
                  </a:cubicBezTo>
                  <a:cubicBezTo>
                    <a:pt x="7013" y="3215"/>
                    <a:pt x="7752" y="3703"/>
                    <a:pt x="8406" y="4180"/>
                  </a:cubicBezTo>
                  <a:cubicBezTo>
                    <a:pt x="9061" y="4656"/>
                    <a:pt x="9645" y="5108"/>
                    <a:pt x="10109" y="5513"/>
                  </a:cubicBezTo>
                  <a:cubicBezTo>
                    <a:pt x="10573" y="5906"/>
                    <a:pt x="10942" y="6239"/>
                    <a:pt x="11193" y="6478"/>
                  </a:cubicBezTo>
                  <a:cubicBezTo>
                    <a:pt x="11443" y="6716"/>
                    <a:pt x="11585" y="6847"/>
                    <a:pt x="11585" y="6847"/>
                  </a:cubicBezTo>
                  <a:cubicBezTo>
                    <a:pt x="11585" y="6847"/>
                    <a:pt x="11466" y="6704"/>
                    <a:pt x="11240" y="6430"/>
                  </a:cubicBezTo>
                  <a:cubicBezTo>
                    <a:pt x="11014" y="6156"/>
                    <a:pt x="10692" y="5787"/>
                    <a:pt x="10240" y="5358"/>
                  </a:cubicBezTo>
                  <a:cubicBezTo>
                    <a:pt x="9799" y="4930"/>
                    <a:pt x="9240" y="4430"/>
                    <a:pt x="8609" y="3918"/>
                  </a:cubicBezTo>
                  <a:cubicBezTo>
                    <a:pt x="7966" y="3406"/>
                    <a:pt x="7216" y="2882"/>
                    <a:pt x="6406" y="2394"/>
                  </a:cubicBezTo>
                  <a:cubicBezTo>
                    <a:pt x="5585" y="1906"/>
                    <a:pt x="4763" y="1513"/>
                    <a:pt x="4001" y="1191"/>
                  </a:cubicBezTo>
                  <a:cubicBezTo>
                    <a:pt x="3251" y="882"/>
                    <a:pt x="2549" y="643"/>
                    <a:pt x="1953" y="465"/>
                  </a:cubicBezTo>
                  <a:cubicBezTo>
                    <a:pt x="1358" y="298"/>
                    <a:pt x="870" y="167"/>
                    <a:pt x="525" y="108"/>
                  </a:cubicBezTo>
                  <a:cubicBezTo>
                    <a:pt x="191"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6" name="Google Shape;17256;p56"/>
            <p:cNvSpPr/>
            <p:nvPr/>
          </p:nvSpPr>
          <p:spPr>
            <a:xfrm>
              <a:off x="4128175" y="2210825"/>
              <a:ext cx="99450" cy="64900"/>
            </a:xfrm>
            <a:custGeom>
              <a:avLst/>
              <a:gdLst/>
              <a:ahLst/>
              <a:cxnLst/>
              <a:rect l="l" t="t" r="r" b="b"/>
              <a:pathLst>
                <a:path w="3978" h="2596" extrusionOk="0">
                  <a:moveTo>
                    <a:pt x="1" y="0"/>
                  </a:moveTo>
                  <a:cubicBezTo>
                    <a:pt x="1" y="0"/>
                    <a:pt x="870" y="572"/>
                    <a:pt x="1977" y="1310"/>
                  </a:cubicBezTo>
                  <a:cubicBezTo>
                    <a:pt x="3085" y="2024"/>
                    <a:pt x="3977" y="2596"/>
                    <a:pt x="3977" y="2596"/>
                  </a:cubicBezTo>
                  <a:cubicBezTo>
                    <a:pt x="3977" y="2596"/>
                    <a:pt x="3811" y="2381"/>
                    <a:pt x="3513" y="2084"/>
                  </a:cubicBezTo>
                  <a:cubicBezTo>
                    <a:pt x="3215" y="1750"/>
                    <a:pt x="2763" y="1346"/>
                    <a:pt x="2203" y="977"/>
                  </a:cubicBezTo>
                  <a:cubicBezTo>
                    <a:pt x="1632" y="607"/>
                    <a:pt x="1084" y="357"/>
                    <a:pt x="668" y="203"/>
                  </a:cubicBezTo>
                  <a:cubicBezTo>
                    <a:pt x="263"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7" name="Google Shape;17257;p56"/>
            <p:cNvSpPr/>
            <p:nvPr/>
          </p:nvSpPr>
          <p:spPr>
            <a:xfrm>
              <a:off x="4185025" y="2212900"/>
              <a:ext cx="47950" cy="35150"/>
            </a:xfrm>
            <a:custGeom>
              <a:avLst/>
              <a:gdLst/>
              <a:ahLst/>
              <a:cxnLst/>
              <a:rect l="l" t="t" r="r" b="b"/>
              <a:pathLst>
                <a:path w="1918" h="1406" extrusionOk="0">
                  <a:moveTo>
                    <a:pt x="1" y="1"/>
                  </a:moveTo>
                  <a:lnTo>
                    <a:pt x="1" y="1"/>
                  </a:lnTo>
                  <a:cubicBezTo>
                    <a:pt x="1" y="1"/>
                    <a:pt x="310" y="477"/>
                    <a:pt x="846" y="870"/>
                  </a:cubicBezTo>
                  <a:cubicBezTo>
                    <a:pt x="1370" y="1251"/>
                    <a:pt x="1918" y="1406"/>
                    <a:pt x="1918" y="1406"/>
                  </a:cubicBezTo>
                  <a:cubicBezTo>
                    <a:pt x="1918" y="1406"/>
                    <a:pt x="1608" y="929"/>
                    <a:pt x="1072" y="536"/>
                  </a:cubicBezTo>
                  <a:cubicBezTo>
                    <a:pt x="549" y="155"/>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8" name="Google Shape;17258;p56"/>
            <p:cNvSpPr/>
            <p:nvPr/>
          </p:nvSpPr>
          <p:spPr>
            <a:xfrm>
              <a:off x="4198125" y="2195925"/>
              <a:ext cx="44675" cy="26225"/>
            </a:xfrm>
            <a:custGeom>
              <a:avLst/>
              <a:gdLst/>
              <a:ahLst/>
              <a:cxnLst/>
              <a:rect l="l" t="t" r="r" b="b"/>
              <a:pathLst>
                <a:path w="1787" h="1049" extrusionOk="0">
                  <a:moveTo>
                    <a:pt x="1" y="1"/>
                  </a:moveTo>
                  <a:cubicBezTo>
                    <a:pt x="1" y="1"/>
                    <a:pt x="334" y="370"/>
                    <a:pt x="822" y="656"/>
                  </a:cubicBezTo>
                  <a:cubicBezTo>
                    <a:pt x="1299" y="930"/>
                    <a:pt x="1787" y="1049"/>
                    <a:pt x="1787" y="1049"/>
                  </a:cubicBezTo>
                  <a:cubicBezTo>
                    <a:pt x="1787" y="1049"/>
                    <a:pt x="1513" y="620"/>
                    <a:pt x="1013" y="310"/>
                  </a:cubicBezTo>
                  <a:cubicBezTo>
                    <a:pt x="501"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9" name="Google Shape;17259;p56"/>
            <p:cNvSpPr/>
            <p:nvPr/>
          </p:nvSpPr>
          <p:spPr>
            <a:xfrm>
              <a:off x="4220150" y="2186850"/>
              <a:ext cx="28900" cy="14625"/>
            </a:xfrm>
            <a:custGeom>
              <a:avLst/>
              <a:gdLst/>
              <a:ahLst/>
              <a:cxnLst/>
              <a:rect l="l" t="t" r="r" b="b"/>
              <a:pathLst>
                <a:path w="1156" h="585" extrusionOk="0">
                  <a:moveTo>
                    <a:pt x="123" y="0"/>
                  </a:moveTo>
                  <a:cubicBezTo>
                    <a:pt x="48" y="0"/>
                    <a:pt x="1" y="7"/>
                    <a:pt x="1" y="7"/>
                  </a:cubicBezTo>
                  <a:cubicBezTo>
                    <a:pt x="1" y="7"/>
                    <a:pt x="156" y="304"/>
                    <a:pt x="489" y="459"/>
                  </a:cubicBezTo>
                  <a:cubicBezTo>
                    <a:pt x="686" y="565"/>
                    <a:pt x="902" y="585"/>
                    <a:pt x="1033" y="585"/>
                  </a:cubicBezTo>
                  <a:cubicBezTo>
                    <a:pt x="1108" y="585"/>
                    <a:pt x="1156" y="578"/>
                    <a:pt x="1156" y="578"/>
                  </a:cubicBezTo>
                  <a:cubicBezTo>
                    <a:pt x="1156" y="578"/>
                    <a:pt x="977" y="269"/>
                    <a:pt x="668" y="126"/>
                  </a:cubicBezTo>
                  <a:cubicBezTo>
                    <a:pt x="471" y="20"/>
                    <a:pt x="254" y="0"/>
                    <a:pt x="12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0" name="Google Shape;17260;p56"/>
            <p:cNvSpPr/>
            <p:nvPr/>
          </p:nvSpPr>
          <p:spPr>
            <a:xfrm>
              <a:off x="4228200" y="2167775"/>
              <a:ext cx="32175" cy="13300"/>
            </a:xfrm>
            <a:custGeom>
              <a:avLst/>
              <a:gdLst/>
              <a:ahLst/>
              <a:cxnLst/>
              <a:rect l="l" t="t" r="r" b="b"/>
              <a:pathLst>
                <a:path w="1287" h="532" extrusionOk="0">
                  <a:moveTo>
                    <a:pt x="241" y="0"/>
                  </a:moveTo>
                  <a:cubicBezTo>
                    <a:pt x="98" y="0"/>
                    <a:pt x="0" y="20"/>
                    <a:pt x="0" y="20"/>
                  </a:cubicBezTo>
                  <a:cubicBezTo>
                    <a:pt x="0" y="20"/>
                    <a:pt x="215" y="317"/>
                    <a:pt x="572" y="448"/>
                  </a:cubicBezTo>
                  <a:cubicBezTo>
                    <a:pt x="731" y="514"/>
                    <a:pt x="896" y="532"/>
                    <a:pt x="1026" y="532"/>
                  </a:cubicBezTo>
                  <a:cubicBezTo>
                    <a:pt x="1179" y="532"/>
                    <a:pt x="1286" y="508"/>
                    <a:pt x="1286" y="508"/>
                  </a:cubicBezTo>
                  <a:cubicBezTo>
                    <a:pt x="1286" y="508"/>
                    <a:pt x="1072" y="210"/>
                    <a:pt x="715" y="79"/>
                  </a:cubicBezTo>
                  <a:cubicBezTo>
                    <a:pt x="544" y="17"/>
                    <a:pt x="373" y="0"/>
                    <a:pt x="24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1" name="Google Shape;17261;p56"/>
            <p:cNvSpPr/>
            <p:nvPr/>
          </p:nvSpPr>
          <p:spPr>
            <a:xfrm>
              <a:off x="4240400" y="2145775"/>
              <a:ext cx="32175" cy="16025"/>
            </a:xfrm>
            <a:custGeom>
              <a:avLst/>
              <a:gdLst/>
              <a:ahLst/>
              <a:cxnLst/>
              <a:rect l="l" t="t" r="r" b="b"/>
              <a:pathLst>
                <a:path w="1287" h="641" extrusionOk="0">
                  <a:moveTo>
                    <a:pt x="118" y="1"/>
                  </a:moveTo>
                  <a:cubicBezTo>
                    <a:pt x="45" y="1"/>
                    <a:pt x="0" y="7"/>
                    <a:pt x="0" y="7"/>
                  </a:cubicBezTo>
                  <a:cubicBezTo>
                    <a:pt x="0" y="7"/>
                    <a:pt x="191" y="316"/>
                    <a:pt x="548" y="495"/>
                  </a:cubicBezTo>
                  <a:cubicBezTo>
                    <a:pt x="812" y="622"/>
                    <a:pt x="1075" y="641"/>
                    <a:pt x="1205" y="641"/>
                  </a:cubicBezTo>
                  <a:cubicBezTo>
                    <a:pt x="1256" y="641"/>
                    <a:pt x="1286" y="638"/>
                    <a:pt x="1286" y="638"/>
                  </a:cubicBezTo>
                  <a:cubicBezTo>
                    <a:pt x="1286" y="638"/>
                    <a:pt x="1096" y="316"/>
                    <a:pt x="727" y="138"/>
                  </a:cubicBezTo>
                  <a:cubicBezTo>
                    <a:pt x="494" y="21"/>
                    <a:pt x="256" y="1"/>
                    <a:pt x="11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2" name="Google Shape;17262;p56"/>
            <p:cNvSpPr/>
            <p:nvPr/>
          </p:nvSpPr>
          <p:spPr>
            <a:xfrm>
              <a:off x="4261825" y="2129550"/>
              <a:ext cx="18475" cy="12825"/>
            </a:xfrm>
            <a:custGeom>
              <a:avLst/>
              <a:gdLst/>
              <a:ahLst/>
              <a:cxnLst/>
              <a:rect l="l" t="t" r="r" b="b"/>
              <a:pathLst>
                <a:path w="739" h="513" extrusionOk="0">
                  <a:moveTo>
                    <a:pt x="1" y="1"/>
                  </a:moveTo>
                  <a:cubicBezTo>
                    <a:pt x="1" y="1"/>
                    <a:pt x="13" y="72"/>
                    <a:pt x="36" y="168"/>
                  </a:cubicBezTo>
                  <a:cubicBezTo>
                    <a:pt x="72" y="251"/>
                    <a:pt x="144" y="358"/>
                    <a:pt x="251" y="429"/>
                  </a:cubicBezTo>
                  <a:cubicBezTo>
                    <a:pt x="358" y="489"/>
                    <a:pt x="489" y="513"/>
                    <a:pt x="572" y="513"/>
                  </a:cubicBezTo>
                  <a:cubicBezTo>
                    <a:pt x="679" y="513"/>
                    <a:pt x="739" y="477"/>
                    <a:pt x="739" y="477"/>
                  </a:cubicBezTo>
                  <a:lnTo>
                    <a:pt x="667" y="334"/>
                  </a:lnTo>
                  <a:cubicBezTo>
                    <a:pt x="620" y="239"/>
                    <a:pt x="548" y="144"/>
                    <a:pt x="453" y="96"/>
                  </a:cubicBezTo>
                  <a:cubicBezTo>
                    <a:pt x="370" y="25"/>
                    <a:pt x="251" y="13"/>
                    <a:pt x="1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3" name="Google Shape;17263;p56"/>
            <p:cNvSpPr/>
            <p:nvPr/>
          </p:nvSpPr>
          <p:spPr>
            <a:xfrm>
              <a:off x="3927550" y="1657175"/>
              <a:ext cx="105400" cy="101525"/>
            </a:xfrm>
            <a:custGeom>
              <a:avLst/>
              <a:gdLst/>
              <a:ahLst/>
              <a:cxnLst/>
              <a:rect l="l" t="t" r="r" b="b"/>
              <a:pathLst>
                <a:path w="4216" h="4061" extrusionOk="0">
                  <a:moveTo>
                    <a:pt x="1" y="1"/>
                  </a:moveTo>
                  <a:cubicBezTo>
                    <a:pt x="1" y="1"/>
                    <a:pt x="144" y="298"/>
                    <a:pt x="442" y="739"/>
                  </a:cubicBezTo>
                  <a:cubicBezTo>
                    <a:pt x="739" y="1191"/>
                    <a:pt x="1192" y="1787"/>
                    <a:pt x="1787" y="2358"/>
                  </a:cubicBezTo>
                  <a:cubicBezTo>
                    <a:pt x="2382" y="2930"/>
                    <a:pt x="2989" y="3358"/>
                    <a:pt x="3454" y="3644"/>
                  </a:cubicBezTo>
                  <a:cubicBezTo>
                    <a:pt x="3918" y="3930"/>
                    <a:pt x="4216" y="4061"/>
                    <a:pt x="4216" y="4061"/>
                  </a:cubicBezTo>
                  <a:cubicBezTo>
                    <a:pt x="4216" y="4061"/>
                    <a:pt x="3966" y="3834"/>
                    <a:pt x="3561" y="3489"/>
                  </a:cubicBezTo>
                  <a:cubicBezTo>
                    <a:pt x="3168" y="3132"/>
                    <a:pt x="2632" y="2644"/>
                    <a:pt x="2049" y="2084"/>
                  </a:cubicBezTo>
                  <a:cubicBezTo>
                    <a:pt x="1477" y="1525"/>
                    <a:pt x="965" y="1001"/>
                    <a:pt x="596" y="620"/>
                  </a:cubicBezTo>
                  <a:cubicBezTo>
                    <a:pt x="227" y="22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4" name="Google Shape;17264;p56"/>
            <p:cNvSpPr/>
            <p:nvPr/>
          </p:nvSpPr>
          <p:spPr>
            <a:xfrm>
              <a:off x="3920425" y="1678025"/>
              <a:ext cx="44075" cy="55075"/>
            </a:xfrm>
            <a:custGeom>
              <a:avLst/>
              <a:gdLst/>
              <a:ahLst/>
              <a:cxnLst/>
              <a:rect l="l" t="t" r="r" b="b"/>
              <a:pathLst>
                <a:path w="1763" h="2203" extrusionOk="0">
                  <a:moveTo>
                    <a:pt x="0" y="0"/>
                  </a:moveTo>
                  <a:cubicBezTo>
                    <a:pt x="0" y="0"/>
                    <a:pt x="48" y="155"/>
                    <a:pt x="143" y="393"/>
                  </a:cubicBezTo>
                  <a:cubicBezTo>
                    <a:pt x="238" y="631"/>
                    <a:pt x="393" y="964"/>
                    <a:pt x="643" y="1274"/>
                  </a:cubicBezTo>
                  <a:cubicBezTo>
                    <a:pt x="893" y="1584"/>
                    <a:pt x="1179" y="1822"/>
                    <a:pt x="1393" y="1977"/>
                  </a:cubicBezTo>
                  <a:cubicBezTo>
                    <a:pt x="1608" y="2119"/>
                    <a:pt x="1762" y="2203"/>
                    <a:pt x="1762" y="2203"/>
                  </a:cubicBezTo>
                  <a:cubicBezTo>
                    <a:pt x="1762" y="2203"/>
                    <a:pt x="1691" y="2048"/>
                    <a:pt x="1524" y="1846"/>
                  </a:cubicBezTo>
                  <a:cubicBezTo>
                    <a:pt x="1369" y="1619"/>
                    <a:pt x="1179" y="1334"/>
                    <a:pt x="941" y="1036"/>
                  </a:cubicBezTo>
                  <a:cubicBezTo>
                    <a:pt x="715" y="738"/>
                    <a:pt x="476" y="488"/>
                    <a:pt x="298" y="298"/>
                  </a:cubicBez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5" name="Google Shape;17265;p56"/>
            <p:cNvSpPr/>
            <p:nvPr/>
          </p:nvSpPr>
          <p:spPr>
            <a:xfrm>
              <a:off x="3854625" y="1739325"/>
              <a:ext cx="52425" cy="40800"/>
            </a:xfrm>
            <a:custGeom>
              <a:avLst/>
              <a:gdLst/>
              <a:ahLst/>
              <a:cxnLst/>
              <a:rect l="l" t="t" r="r" b="b"/>
              <a:pathLst>
                <a:path w="2097" h="1632" extrusionOk="0">
                  <a:moveTo>
                    <a:pt x="1" y="1"/>
                  </a:moveTo>
                  <a:lnTo>
                    <a:pt x="1" y="1"/>
                  </a:lnTo>
                  <a:cubicBezTo>
                    <a:pt x="1" y="1"/>
                    <a:pt x="61" y="132"/>
                    <a:pt x="215" y="346"/>
                  </a:cubicBezTo>
                  <a:cubicBezTo>
                    <a:pt x="358" y="548"/>
                    <a:pt x="584" y="798"/>
                    <a:pt x="882" y="1037"/>
                  </a:cubicBezTo>
                  <a:cubicBezTo>
                    <a:pt x="1180" y="1275"/>
                    <a:pt x="1477" y="1430"/>
                    <a:pt x="1715" y="1513"/>
                  </a:cubicBezTo>
                  <a:cubicBezTo>
                    <a:pt x="1954" y="1608"/>
                    <a:pt x="2096" y="1632"/>
                    <a:pt x="2096" y="1632"/>
                  </a:cubicBezTo>
                  <a:cubicBezTo>
                    <a:pt x="2096" y="1632"/>
                    <a:pt x="1680" y="1156"/>
                    <a:pt x="1132" y="727"/>
                  </a:cubicBezTo>
                  <a:cubicBezTo>
                    <a:pt x="549" y="28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6" name="Google Shape;17266;p56"/>
            <p:cNvSpPr/>
            <p:nvPr/>
          </p:nvSpPr>
          <p:spPr>
            <a:xfrm>
              <a:off x="3530500" y="2110500"/>
              <a:ext cx="175025" cy="115525"/>
            </a:xfrm>
            <a:custGeom>
              <a:avLst/>
              <a:gdLst/>
              <a:ahLst/>
              <a:cxnLst/>
              <a:rect l="l" t="t" r="r" b="b"/>
              <a:pathLst>
                <a:path w="7001" h="4621" extrusionOk="0">
                  <a:moveTo>
                    <a:pt x="0" y="1"/>
                  </a:moveTo>
                  <a:cubicBezTo>
                    <a:pt x="0" y="1"/>
                    <a:pt x="310" y="358"/>
                    <a:pt x="869" y="894"/>
                  </a:cubicBezTo>
                  <a:cubicBezTo>
                    <a:pt x="1417" y="1418"/>
                    <a:pt x="2227" y="2120"/>
                    <a:pt x="3203" y="2763"/>
                  </a:cubicBezTo>
                  <a:cubicBezTo>
                    <a:pt x="4191" y="3394"/>
                    <a:pt x="5144" y="3870"/>
                    <a:pt x="5834" y="4168"/>
                  </a:cubicBezTo>
                  <a:cubicBezTo>
                    <a:pt x="6548" y="4466"/>
                    <a:pt x="7001" y="4620"/>
                    <a:pt x="7001" y="4620"/>
                  </a:cubicBezTo>
                  <a:cubicBezTo>
                    <a:pt x="7001" y="4620"/>
                    <a:pt x="6596" y="4382"/>
                    <a:pt x="5929" y="3978"/>
                  </a:cubicBezTo>
                  <a:cubicBezTo>
                    <a:pt x="5263" y="3585"/>
                    <a:pt x="4382" y="3061"/>
                    <a:pt x="3417" y="2418"/>
                  </a:cubicBezTo>
                  <a:cubicBezTo>
                    <a:pt x="2465" y="1787"/>
                    <a:pt x="1595" y="1180"/>
                    <a:pt x="988" y="739"/>
                  </a:cubicBezTo>
                  <a:cubicBezTo>
                    <a:pt x="381" y="287"/>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7" name="Google Shape;17267;p56"/>
            <p:cNvSpPr/>
            <p:nvPr/>
          </p:nvSpPr>
          <p:spPr>
            <a:xfrm>
              <a:off x="3556375" y="2081925"/>
              <a:ext cx="44675" cy="31275"/>
            </a:xfrm>
            <a:custGeom>
              <a:avLst/>
              <a:gdLst/>
              <a:ahLst/>
              <a:cxnLst/>
              <a:rect l="l" t="t" r="r" b="b"/>
              <a:pathLst>
                <a:path w="1787" h="1251" extrusionOk="0">
                  <a:moveTo>
                    <a:pt x="1" y="1"/>
                  </a:moveTo>
                  <a:lnTo>
                    <a:pt x="1" y="1"/>
                  </a:lnTo>
                  <a:cubicBezTo>
                    <a:pt x="1" y="1"/>
                    <a:pt x="275" y="441"/>
                    <a:pt x="775" y="787"/>
                  </a:cubicBezTo>
                  <a:cubicBezTo>
                    <a:pt x="1275" y="1132"/>
                    <a:pt x="1787" y="1251"/>
                    <a:pt x="1787" y="1251"/>
                  </a:cubicBezTo>
                  <a:cubicBezTo>
                    <a:pt x="1787" y="1251"/>
                    <a:pt x="1513" y="810"/>
                    <a:pt x="1001" y="465"/>
                  </a:cubicBezTo>
                  <a:cubicBezTo>
                    <a:pt x="501"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8" name="Google Shape;17268;p56"/>
            <p:cNvSpPr/>
            <p:nvPr/>
          </p:nvSpPr>
          <p:spPr>
            <a:xfrm>
              <a:off x="3575725" y="2060800"/>
              <a:ext cx="44675" cy="27100"/>
            </a:xfrm>
            <a:custGeom>
              <a:avLst/>
              <a:gdLst/>
              <a:ahLst/>
              <a:cxnLst/>
              <a:rect l="l" t="t" r="r" b="b"/>
              <a:pathLst>
                <a:path w="1787" h="1084" extrusionOk="0">
                  <a:moveTo>
                    <a:pt x="1" y="0"/>
                  </a:moveTo>
                  <a:cubicBezTo>
                    <a:pt x="1" y="1"/>
                    <a:pt x="298" y="417"/>
                    <a:pt x="787" y="715"/>
                  </a:cubicBezTo>
                  <a:cubicBezTo>
                    <a:pt x="1275" y="1013"/>
                    <a:pt x="1787" y="1084"/>
                    <a:pt x="1787" y="1084"/>
                  </a:cubicBezTo>
                  <a:cubicBezTo>
                    <a:pt x="1787" y="1084"/>
                    <a:pt x="1501" y="667"/>
                    <a:pt x="989" y="370"/>
                  </a:cubicBezTo>
                  <a:cubicBezTo>
                    <a:pt x="501" y="72"/>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9" name="Google Shape;17269;p56"/>
            <p:cNvSpPr/>
            <p:nvPr/>
          </p:nvSpPr>
          <p:spPr>
            <a:xfrm>
              <a:off x="3595975" y="2038475"/>
              <a:ext cx="25925" cy="19675"/>
            </a:xfrm>
            <a:custGeom>
              <a:avLst/>
              <a:gdLst/>
              <a:ahLst/>
              <a:cxnLst/>
              <a:rect l="l" t="t" r="r" b="b"/>
              <a:pathLst>
                <a:path w="1037" h="787" extrusionOk="0">
                  <a:moveTo>
                    <a:pt x="0" y="1"/>
                  </a:moveTo>
                  <a:cubicBezTo>
                    <a:pt x="0" y="1"/>
                    <a:pt x="108" y="322"/>
                    <a:pt x="393" y="548"/>
                  </a:cubicBezTo>
                  <a:cubicBezTo>
                    <a:pt x="679" y="774"/>
                    <a:pt x="1036" y="786"/>
                    <a:pt x="1036" y="786"/>
                  </a:cubicBezTo>
                  <a:cubicBezTo>
                    <a:pt x="1036" y="786"/>
                    <a:pt x="929" y="453"/>
                    <a:pt x="643" y="239"/>
                  </a:cubicBezTo>
                  <a:cubicBezTo>
                    <a:pt x="358" y="1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0" name="Google Shape;17270;p56"/>
            <p:cNvSpPr/>
            <p:nvPr/>
          </p:nvSpPr>
          <p:spPr>
            <a:xfrm>
              <a:off x="3611450" y="2019575"/>
              <a:ext cx="24125" cy="12350"/>
            </a:xfrm>
            <a:custGeom>
              <a:avLst/>
              <a:gdLst/>
              <a:ahLst/>
              <a:cxnLst/>
              <a:rect l="l" t="t" r="r" b="b"/>
              <a:pathLst>
                <a:path w="965" h="494" extrusionOk="0">
                  <a:moveTo>
                    <a:pt x="282" y="0"/>
                  </a:moveTo>
                  <a:cubicBezTo>
                    <a:pt x="244" y="0"/>
                    <a:pt x="209" y="3"/>
                    <a:pt x="179" y="6"/>
                  </a:cubicBezTo>
                  <a:cubicBezTo>
                    <a:pt x="72" y="30"/>
                    <a:pt x="1" y="54"/>
                    <a:pt x="1" y="54"/>
                  </a:cubicBezTo>
                  <a:cubicBezTo>
                    <a:pt x="1" y="54"/>
                    <a:pt x="36" y="114"/>
                    <a:pt x="120" y="185"/>
                  </a:cubicBezTo>
                  <a:cubicBezTo>
                    <a:pt x="191" y="268"/>
                    <a:pt x="274" y="352"/>
                    <a:pt x="417" y="411"/>
                  </a:cubicBezTo>
                  <a:cubicBezTo>
                    <a:pt x="548" y="471"/>
                    <a:pt x="679" y="483"/>
                    <a:pt x="786" y="483"/>
                  </a:cubicBezTo>
                  <a:cubicBezTo>
                    <a:pt x="822" y="491"/>
                    <a:pt x="854" y="493"/>
                    <a:pt x="880" y="493"/>
                  </a:cubicBezTo>
                  <a:cubicBezTo>
                    <a:pt x="933" y="493"/>
                    <a:pt x="965" y="483"/>
                    <a:pt x="965" y="483"/>
                  </a:cubicBezTo>
                  <a:cubicBezTo>
                    <a:pt x="965" y="483"/>
                    <a:pt x="929" y="411"/>
                    <a:pt x="894" y="328"/>
                  </a:cubicBezTo>
                  <a:cubicBezTo>
                    <a:pt x="810" y="221"/>
                    <a:pt x="727" y="114"/>
                    <a:pt x="572" y="54"/>
                  </a:cubicBezTo>
                  <a:cubicBezTo>
                    <a:pt x="473" y="13"/>
                    <a:pt x="369" y="0"/>
                    <a:pt x="2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1" name="Google Shape;17271;p56"/>
            <p:cNvSpPr/>
            <p:nvPr/>
          </p:nvSpPr>
          <p:spPr>
            <a:xfrm>
              <a:off x="3350400" y="2217075"/>
              <a:ext cx="106600" cy="25450"/>
            </a:xfrm>
            <a:custGeom>
              <a:avLst/>
              <a:gdLst/>
              <a:ahLst/>
              <a:cxnLst/>
              <a:rect l="l" t="t" r="r" b="b"/>
              <a:pathLst>
                <a:path w="4264" h="1018" extrusionOk="0">
                  <a:moveTo>
                    <a:pt x="1" y="0"/>
                  </a:moveTo>
                  <a:lnTo>
                    <a:pt x="1" y="0"/>
                  </a:lnTo>
                  <a:cubicBezTo>
                    <a:pt x="1" y="0"/>
                    <a:pt x="215" y="131"/>
                    <a:pt x="584" y="298"/>
                  </a:cubicBezTo>
                  <a:cubicBezTo>
                    <a:pt x="941" y="465"/>
                    <a:pt x="1465" y="655"/>
                    <a:pt x="2061" y="798"/>
                  </a:cubicBezTo>
                  <a:cubicBezTo>
                    <a:pt x="2656" y="953"/>
                    <a:pt x="3204" y="1000"/>
                    <a:pt x="3608" y="1012"/>
                  </a:cubicBezTo>
                  <a:cubicBezTo>
                    <a:pt x="3743" y="1016"/>
                    <a:pt x="3861" y="1018"/>
                    <a:pt x="3958" y="1018"/>
                  </a:cubicBezTo>
                  <a:cubicBezTo>
                    <a:pt x="4152" y="1018"/>
                    <a:pt x="4263" y="1012"/>
                    <a:pt x="4263" y="1012"/>
                  </a:cubicBezTo>
                  <a:cubicBezTo>
                    <a:pt x="4263" y="1012"/>
                    <a:pt x="3323" y="715"/>
                    <a:pt x="2144" y="429"/>
                  </a:cubicBezTo>
                  <a:cubicBezTo>
                    <a:pt x="989" y="143"/>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2" name="Google Shape;17272;p56"/>
            <p:cNvSpPr/>
            <p:nvPr/>
          </p:nvSpPr>
          <p:spPr>
            <a:xfrm>
              <a:off x="3366475" y="2199750"/>
              <a:ext cx="48850" cy="13675"/>
            </a:xfrm>
            <a:custGeom>
              <a:avLst/>
              <a:gdLst/>
              <a:ahLst/>
              <a:cxnLst/>
              <a:rect l="l" t="t" r="r" b="b"/>
              <a:pathLst>
                <a:path w="1954" h="547" extrusionOk="0">
                  <a:moveTo>
                    <a:pt x="487" y="1"/>
                  </a:moveTo>
                  <a:cubicBezTo>
                    <a:pt x="199" y="1"/>
                    <a:pt x="1" y="50"/>
                    <a:pt x="1" y="50"/>
                  </a:cubicBezTo>
                  <a:cubicBezTo>
                    <a:pt x="1" y="50"/>
                    <a:pt x="417" y="324"/>
                    <a:pt x="941" y="455"/>
                  </a:cubicBezTo>
                  <a:cubicBezTo>
                    <a:pt x="1251" y="531"/>
                    <a:pt x="1542" y="547"/>
                    <a:pt x="1731" y="547"/>
                  </a:cubicBezTo>
                  <a:cubicBezTo>
                    <a:pt x="1869" y="547"/>
                    <a:pt x="1953" y="538"/>
                    <a:pt x="1953" y="538"/>
                  </a:cubicBezTo>
                  <a:cubicBezTo>
                    <a:pt x="1953" y="538"/>
                    <a:pt x="1584" y="217"/>
                    <a:pt x="1025" y="62"/>
                  </a:cubicBezTo>
                  <a:cubicBezTo>
                    <a:pt x="830" y="16"/>
                    <a:pt x="645" y="1"/>
                    <a:pt x="4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3" name="Google Shape;17273;p56"/>
            <p:cNvSpPr/>
            <p:nvPr/>
          </p:nvSpPr>
          <p:spPr>
            <a:xfrm>
              <a:off x="3390600" y="2171725"/>
              <a:ext cx="31275" cy="11725"/>
            </a:xfrm>
            <a:custGeom>
              <a:avLst/>
              <a:gdLst/>
              <a:ahLst/>
              <a:cxnLst/>
              <a:rect l="l" t="t" r="r" b="b"/>
              <a:pathLst>
                <a:path w="1251" h="469" extrusionOk="0">
                  <a:moveTo>
                    <a:pt x="415" y="0"/>
                  </a:moveTo>
                  <a:cubicBezTo>
                    <a:pt x="176" y="0"/>
                    <a:pt x="0" y="76"/>
                    <a:pt x="0" y="76"/>
                  </a:cubicBezTo>
                  <a:cubicBezTo>
                    <a:pt x="0" y="76"/>
                    <a:pt x="262" y="314"/>
                    <a:pt x="584" y="409"/>
                  </a:cubicBezTo>
                  <a:cubicBezTo>
                    <a:pt x="726" y="455"/>
                    <a:pt x="869" y="468"/>
                    <a:pt x="986" y="468"/>
                  </a:cubicBezTo>
                  <a:cubicBezTo>
                    <a:pt x="1141" y="468"/>
                    <a:pt x="1250" y="445"/>
                    <a:pt x="1250" y="445"/>
                  </a:cubicBezTo>
                  <a:cubicBezTo>
                    <a:pt x="1250" y="445"/>
                    <a:pt x="1048" y="147"/>
                    <a:pt x="703" y="40"/>
                  </a:cubicBezTo>
                  <a:cubicBezTo>
                    <a:pt x="602" y="11"/>
                    <a:pt x="504" y="0"/>
                    <a:pt x="4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4" name="Google Shape;17274;p56"/>
            <p:cNvSpPr/>
            <p:nvPr/>
          </p:nvSpPr>
          <p:spPr>
            <a:xfrm>
              <a:off x="3495950" y="2066750"/>
              <a:ext cx="35750" cy="12850"/>
            </a:xfrm>
            <a:custGeom>
              <a:avLst/>
              <a:gdLst/>
              <a:ahLst/>
              <a:cxnLst/>
              <a:rect l="l" t="t" r="r" b="b"/>
              <a:pathLst>
                <a:path w="1430" h="514" extrusionOk="0">
                  <a:moveTo>
                    <a:pt x="1" y="1"/>
                  </a:moveTo>
                  <a:cubicBezTo>
                    <a:pt x="1" y="1"/>
                    <a:pt x="60" y="72"/>
                    <a:pt x="168" y="179"/>
                  </a:cubicBezTo>
                  <a:cubicBezTo>
                    <a:pt x="275" y="286"/>
                    <a:pt x="430" y="405"/>
                    <a:pt x="644" y="465"/>
                  </a:cubicBezTo>
                  <a:cubicBezTo>
                    <a:pt x="758" y="499"/>
                    <a:pt x="872" y="513"/>
                    <a:pt x="975" y="513"/>
                  </a:cubicBezTo>
                  <a:cubicBezTo>
                    <a:pt x="1055" y="513"/>
                    <a:pt x="1129" y="504"/>
                    <a:pt x="1192" y="489"/>
                  </a:cubicBezTo>
                  <a:cubicBezTo>
                    <a:pt x="1346" y="477"/>
                    <a:pt x="1430" y="429"/>
                    <a:pt x="1430" y="429"/>
                  </a:cubicBezTo>
                  <a:cubicBezTo>
                    <a:pt x="1430" y="429"/>
                    <a:pt x="1358" y="370"/>
                    <a:pt x="1239" y="298"/>
                  </a:cubicBezTo>
                  <a:cubicBezTo>
                    <a:pt x="1120" y="239"/>
                    <a:pt x="953" y="143"/>
                    <a:pt x="763" y="84"/>
                  </a:cubicBezTo>
                  <a:cubicBezTo>
                    <a:pt x="572" y="24"/>
                    <a:pt x="394" y="13"/>
                    <a:pt x="23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5" name="Google Shape;17275;p56"/>
            <p:cNvSpPr/>
            <p:nvPr/>
          </p:nvSpPr>
          <p:spPr>
            <a:xfrm>
              <a:off x="3512625" y="2047400"/>
              <a:ext cx="24725" cy="11650"/>
            </a:xfrm>
            <a:custGeom>
              <a:avLst/>
              <a:gdLst/>
              <a:ahLst/>
              <a:cxnLst/>
              <a:rect l="l" t="t" r="r" b="b"/>
              <a:pathLst>
                <a:path w="989" h="466" extrusionOk="0">
                  <a:moveTo>
                    <a:pt x="302" y="1"/>
                  </a:moveTo>
                  <a:cubicBezTo>
                    <a:pt x="133" y="1"/>
                    <a:pt x="1" y="48"/>
                    <a:pt x="1" y="48"/>
                  </a:cubicBezTo>
                  <a:cubicBezTo>
                    <a:pt x="1" y="48"/>
                    <a:pt x="155" y="310"/>
                    <a:pt x="417" y="417"/>
                  </a:cubicBezTo>
                  <a:cubicBezTo>
                    <a:pt x="509" y="453"/>
                    <a:pt x="603" y="465"/>
                    <a:pt x="687" y="465"/>
                  </a:cubicBezTo>
                  <a:cubicBezTo>
                    <a:pt x="857" y="465"/>
                    <a:pt x="989" y="417"/>
                    <a:pt x="989" y="417"/>
                  </a:cubicBezTo>
                  <a:cubicBezTo>
                    <a:pt x="989" y="417"/>
                    <a:pt x="834" y="144"/>
                    <a:pt x="572" y="48"/>
                  </a:cubicBezTo>
                  <a:cubicBezTo>
                    <a:pt x="481" y="13"/>
                    <a:pt x="387" y="1"/>
                    <a:pt x="3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6" name="Google Shape;17276;p56"/>
            <p:cNvSpPr/>
            <p:nvPr/>
          </p:nvSpPr>
          <p:spPr>
            <a:xfrm>
              <a:off x="3541800" y="2027850"/>
              <a:ext cx="21450" cy="11150"/>
            </a:xfrm>
            <a:custGeom>
              <a:avLst/>
              <a:gdLst/>
              <a:ahLst/>
              <a:cxnLst/>
              <a:rect l="l" t="t" r="r" b="b"/>
              <a:pathLst>
                <a:path w="858" h="446" extrusionOk="0">
                  <a:moveTo>
                    <a:pt x="301" y="1"/>
                  </a:moveTo>
                  <a:cubicBezTo>
                    <a:pt x="136" y="1"/>
                    <a:pt x="0" y="56"/>
                    <a:pt x="0" y="56"/>
                  </a:cubicBezTo>
                  <a:cubicBezTo>
                    <a:pt x="0" y="56"/>
                    <a:pt x="120" y="318"/>
                    <a:pt x="358" y="414"/>
                  </a:cubicBezTo>
                  <a:cubicBezTo>
                    <a:pt x="424" y="437"/>
                    <a:pt x="493" y="445"/>
                    <a:pt x="557" y="445"/>
                  </a:cubicBezTo>
                  <a:cubicBezTo>
                    <a:pt x="722" y="445"/>
                    <a:pt x="858" y="390"/>
                    <a:pt x="858" y="390"/>
                  </a:cubicBezTo>
                  <a:cubicBezTo>
                    <a:pt x="858" y="390"/>
                    <a:pt x="739" y="128"/>
                    <a:pt x="501" y="33"/>
                  </a:cubicBezTo>
                  <a:cubicBezTo>
                    <a:pt x="434" y="9"/>
                    <a:pt x="365" y="1"/>
                    <a:pt x="3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7" name="Google Shape;17277;p56"/>
            <p:cNvSpPr/>
            <p:nvPr/>
          </p:nvSpPr>
          <p:spPr>
            <a:xfrm>
              <a:off x="3503400" y="2281375"/>
              <a:ext cx="359000" cy="107175"/>
            </a:xfrm>
            <a:custGeom>
              <a:avLst/>
              <a:gdLst/>
              <a:ahLst/>
              <a:cxnLst/>
              <a:rect l="l" t="t" r="r" b="b"/>
              <a:pathLst>
                <a:path w="14360" h="4287" extrusionOk="0">
                  <a:moveTo>
                    <a:pt x="1" y="0"/>
                  </a:moveTo>
                  <a:cubicBezTo>
                    <a:pt x="1" y="0"/>
                    <a:pt x="3168" y="1143"/>
                    <a:pt x="7132" y="2334"/>
                  </a:cubicBezTo>
                  <a:cubicBezTo>
                    <a:pt x="11085" y="3512"/>
                    <a:pt x="14360" y="4286"/>
                    <a:pt x="14360" y="4286"/>
                  </a:cubicBezTo>
                  <a:cubicBezTo>
                    <a:pt x="14360" y="4286"/>
                    <a:pt x="11192" y="3143"/>
                    <a:pt x="7240" y="1953"/>
                  </a:cubicBezTo>
                  <a:cubicBezTo>
                    <a:pt x="3275" y="774"/>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8" name="Google Shape;17278;p56"/>
            <p:cNvSpPr/>
            <p:nvPr/>
          </p:nvSpPr>
          <p:spPr>
            <a:xfrm>
              <a:off x="3535850" y="2266775"/>
              <a:ext cx="176225" cy="59550"/>
            </a:xfrm>
            <a:custGeom>
              <a:avLst/>
              <a:gdLst/>
              <a:ahLst/>
              <a:cxnLst/>
              <a:rect l="l" t="t" r="r" b="b"/>
              <a:pathLst>
                <a:path w="7049" h="2382" extrusionOk="0">
                  <a:moveTo>
                    <a:pt x="0" y="1"/>
                  </a:moveTo>
                  <a:cubicBezTo>
                    <a:pt x="0" y="1"/>
                    <a:pt x="1560" y="596"/>
                    <a:pt x="3513" y="1251"/>
                  </a:cubicBezTo>
                  <a:cubicBezTo>
                    <a:pt x="5442" y="1906"/>
                    <a:pt x="7049" y="2382"/>
                    <a:pt x="7049" y="2382"/>
                  </a:cubicBezTo>
                  <a:cubicBezTo>
                    <a:pt x="7049" y="2382"/>
                    <a:pt x="6680" y="2179"/>
                    <a:pt x="6073" y="1882"/>
                  </a:cubicBezTo>
                  <a:cubicBezTo>
                    <a:pt x="5453" y="1584"/>
                    <a:pt x="4608" y="1215"/>
                    <a:pt x="3632" y="882"/>
                  </a:cubicBezTo>
                  <a:cubicBezTo>
                    <a:pt x="2667" y="560"/>
                    <a:pt x="1751" y="334"/>
                    <a:pt x="1084" y="203"/>
                  </a:cubicBezTo>
                  <a:cubicBezTo>
                    <a:pt x="417" y="60"/>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9" name="Google Shape;17279;p56"/>
            <p:cNvSpPr/>
            <p:nvPr/>
          </p:nvSpPr>
          <p:spPr>
            <a:xfrm>
              <a:off x="3534650" y="2247425"/>
              <a:ext cx="84575" cy="30400"/>
            </a:xfrm>
            <a:custGeom>
              <a:avLst/>
              <a:gdLst/>
              <a:ahLst/>
              <a:cxnLst/>
              <a:rect l="l" t="t" r="r" b="b"/>
              <a:pathLst>
                <a:path w="3383" h="1216" extrusionOk="0">
                  <a:moveTo>
                    <a:pt x="1" y="1"/>
                  </a:moveTo>
                  <a:cubicBezTo>
                    <a:pt x="1" y="1"/>
                    <a:pt x="703" y="453"/>
                    <a:pt x="1620" y="798"/>
                  </a:cubicBezTo>
                  <a:cubicBezTo>
                    <a:pt x="2561" y="1120"/>
                    <a:pt x="3382" y="1215"/>
                    <a:pt x="3382" y="1215"/>
                  </a:cubicBezTo>
                  <a:cubicBezTo>
                    <a:pt x="3382" y="1215"/>
                    <a:pt x="2692" y="751"/>
                    <a:pt x="1763" y="417"/>
                  </a:cubicBezTo>
                  <a:cubicBezTo>
                    <a:pt x="822" y="96"/>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0" name="Google Shape;17280;p56"/>
            <p:cNvSpPr/>
            <p:nvPr/>
          </p:nvSpPr>
          <p:spPr>
            <a:xfrm>
              <a:off x="3540900" y="2226150"/>
              <a:ext cx="47050" cy="16400"/>
            </a:xfrm>
            <a:custGeom>
              <a:avLst/>
              <a:gdLst/>
              <a:ahLst/>
              <a:cxnLst/>
              <a:rect l="l" t="t" r="r" b="b"/>
              <a:pathLst>
                <a:path w="1882" h="656" extrusionOk="0">
                  <a:moveTo>
                    <a:pt x="161" y="1"/>
                  </a:moveTo>
                  <a:cubicBezTo>
                    <a:pt x="61" y="1"/>
                    <a:pt x="1" y="6"/>
                    <a:pt x="1" y="6"/>
                  </a:cubicBezTo>
                  <a:cubicBezTo>
                    <a:pt x="1" y="6"/>
                    <a:pt x="358" y="352"/>
                    <a:pt x="882" y="518"/>
                  </a:cubicBezTo>
                  <a:cubicBezTo>
                    <a:pt x="1216" y="635"/>
                    <a:pt x="1539" y="655"/>
                    <a:pt x="1724" y="655"/>
                  </a:cubicBezTo>
                  <a:cubicBezTo>
                    <a:pt x="1823" y="655"/>
                    <a:pt x="1882" y="649"/>
                    <a:pt x="1882" y="649"/>
                  </a:cubicBezTo>
                  <a:cubicBezTo>
                    <a:pt x="1882" y="649"/>
                    <a:pt x="1525" y="316"/>
                    <a:pt x="1001" y="137"/>
                  </a:cubicBezTo>
                  <a:cubicBezTo>
                    <a:pt x="675" y="21"/>
                    <a:pt x="349" y="1"/>
                    <a:pt x="1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1" name="Google Shape;17281;p56"/>
            <p:cNvSpPr/>
            <p:nvPr/>
          </p:nvSpPr>
          <p:spPr>
            <a:xfrm>
              <a:off x="3515000" y="2193500"/>
              <a:ext cx="24450" cy="13175"/>
            </a:xfrm>
            <a:custGeom>
              <a:avLst/>
              <a:gdLst/>
              <a:ahLst/>
              <a:cxnLst/>
              <a:rect l="l" t="t" r="r" b="b"/>
              <a:pathLst>
                <a:path w="978" h="527" extrusionOk="0">
                  <a:moveTo>
                    <a:pt x="314" y="0"/>
                  </a:moveTo>
                  <a:cubicBezTo>
                    <a:pt x="264" y="0"/>
                    <a:pt x="219" y="6"/>
                    <a:pt x="180" y="15"/>
                  </a:cubicBezTo>
                  <a:cubicBezTo>
                    <a:pt x="72" y="38"/>
                    <a:pt x="1" y="74"/>
                    <a:pt x="1" y="74"/>
                  </a:cubicBezTo>
                  <a:cubicBezTo>
                    <a:pt x="1" y="74"/>
                    <a:pt x="49" y="134"/>
                    <a:pt x="144" y="217"/>
                  </a:cubicBezTo>
                  <a:cubicBezTo>
                    <a:pt x="227" y="288"/>
                    <a:pt x="322" y="360"/>
                    <a:pt x="441" y="419"/>
                  </a:cubicBezTo>
                  <a:cubicBezTo>
                    <a:pt x="561" y="479"/>
                    <a:pt x="703" y="491"/>
                    <a:pt x="799" y="515"/>
                  </a:cubicBezTo>
                  <a:cubicBezTo>
                    <a:pt x="906" y="527"/>
                    <a:pt x="977" y="527"/>
                    <a:pt x="977" y="527"/>
                  </a:cubicBezTo>
                  <a:cubicBezTo>
                    <a:pt x="977" y="527"/>
                    <a:pt x="965" y="455"/>
                    <a:pt x="906" y="348"/>
                  </a:cubicBezTo>
                  <a:cubicBezTo>
                    <a:pt x="846" y="241"/>
                    <a:pt x="739" y="122"/>
                    <a:pt x="596" y="62"/>
                  </a:cubicBezTo>
                  <a:cubicBezTo>
                    <a:pt x="498" y="17"/>
                    <a:pt x="400" y="0"/>
                    <a:pt x="31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2" name="Google Shape;17282;p56"/>
            <p:cNvSpPr/>
            <p:nvPr/>
          </p:nvSpPr>
          <p:spPr>
            <a:xfrm>
              <a:off x="4025500" y="2731725"/>
              <a:ext cx="351250" cy="135750"/>
            </a:xfrm>
            <a:custGeom>
              <a:avLst/>
              <a:gdLst/>
              <a:ahLst/>
              <a:cxnLst/>
              <a:rect l="l" t="t" r="r" b="b"/>
              <a:pathLst>
                <a:path w="14050" h="5430" extrusionOk="0">
                  <a:moveTo>
                    <a:pt x="0" y="0"/>
                  </a:moveTo>
                  <a:cubicBezTo>
                    <a:pt x="1" y="0"/>
                    <a:pt x="3060" y="1393"/>
                    <a:pt x="6941" y="2893"/>
                  </a:cubicBezTo>
                  <a:cubicBezTo>
                    <a:pt x="10835" y="4405"/>
                    <a:pt x="14050" y="5429"/>
                    <a:pt x="14050" y="5429"/>
                  </a:cubicBezTo>
                  <a:cubicBezTo>
                    <a:pt x="14050" y="5429"/>
                    <a:pt x="10978" y="4024"/>
                    <a:pt x="7096" y="2524"/>
                  </a:cubicBezTo>
                  <a:cubicBezTo>
                    <a:pt x="3215" y="1024"/>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3" name="Google Shape;17283;p56"/>
            <p:cNvSpPr/>
            <p:nvPr/>
          </p:nvSpPr>
          <p:spPr>
            <a:xfrm>
              <a:off x="4029950" y="2719800"/>
              <a:ext cx="156600" cy="59575"/>
            </a:xfrm>
            <a:custGeom>
              <a:avLst/>
              <a:gdLst/>
              <a:ahLst/>
              <a:cxnLst/>
              <a:rect l="l" t="t" r="r" b="b"/>
              <a:pathLst>
                <a:path w="6264" h="2383" extrusionOk="0">
                  <a:moveTo>
                    <a:pt x="1" y="1"/>
                  </a:moveTo>
                  <a:cubicBezTo>
                    <a:pt x="1" y="1"/>
                    <a:pt x="1334" y="715"/>
                    <a:pt x="3061" y="1370"/>
                  </a:cubicBezTo>
                  <a:cubicBezTo>
                    <a:pt x="4787" y="2037"/>
                    <a:pt x="6263" y="2382"/>
                    <a:pt x="6263" y="2382"/>
                  </a:cubicBezTo>
                  <a:cubicBezTo>
                    <a:pt x="6263" y="2382"/>
                    <a:pt x="4930" y="1668"/>
                    <a:pt x="3192" y="1013"/>
                  </a:cubicBezTo>
                  <a:cubicBezTo>
                    <a:pt x="1477" y="33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4" name="Google Shape;17284;p56"/>
            <p:cNvSpPr/>
            <p:nvPr/>
          </p:nvSpPr>
          <p:spPr>
            <a:xfrm>
              <a:off x="4058525" y="2714150"/>
              <a:ext cx="124750" cy="47350"/>
            </a:xfrm>
            <a:custGeom>
              <a:avLst/>
              <a:gdLst/>
              <a:ahLst/>
              <a:cxnLst/>
              <a:rect l="l" t="t" r="r" b="b"/>
              <a:pathLst>
                <a:path w="4990" h="1894" extrusionOk="0">
                  <a:moveTo>
                    <a:pt x="1" y="1"/>
                  </a:moveTo>
                  <a:cubicBezTo>
                    <a:pt x="1" y="1"/>
                    <a:pt x="1060" y="608"/>
                    <a:pt x="2430" y="1132"/>
                  </a:cubicBezTo>
                  <a:cubicBezTo>
                    <a:pt x="3799" y="1656"/>
                    <a:pt x="4989" y="1894"/>
                    <a:pt x="4989" y="1894"/>
                  </a:cubicBezTo>
                  <a:cubicBezTo>
                    <a:pt x="4989" y="1894"/>
                    <a:pt x="3942" y="1275"/>
                    <a:pt x="2561" y="763"/>
                  </a:cubicBezTo>
                  <a:cubicBezTo>
                    <a:pt x="1191" y="23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5" name="Google Shape;17285;p56"/>
            <p:cNvSpPr/>
            <p:nvPr/>
          </p:nvSpPr>
          <p:spPr>
            <a:xfrm>
              <a:off x="4118350" y="2718625"/>
              <a:ext cx="130400" cy="49425"/>
            </a:xfrm>
            <a:custGeom>
              <a:avLst/>
              <a:gdLst/>
              <a:ahLst/>
              <a:cxnLst/>
              <a:rect l="l" t="t" r="r" b="b"/>
              <a:pathLst>
                <a:path w="5216" h="1977" extrusionOk="0">
                  <a:moveTo>
                    <a:pt x="1" y="0"/>
                  </a:moveTo>
                  <a:cubicBezTo>
                    <a:pt x="1" y="0"/>
                    <a:pt x="1096" y="619"/>
                    <a:pt x="2537" y="1179"/>
                  </a:cubicBezTo>
                  <a:cubicBezTo>
                    <a:pt x="3978" y="1715"/>
                    <a:pt x="5216" y="1977"/>
                    <a:pt x="5216" y="1977"/>
                  </a:cubicBezTo>
                  <a:cubicBezTo>
                    <a:pt x="5216" y="1977"/>
                    <a:pt x="4120" y="1358"/>
                    <a:pt x="2680" y="798"/>
                  </a:cubicBezTo>
                  <a:cubicBezTo>
                    <a:pt x="1239" y="262"/>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6" name="Google Shape;17286;p56"/>
            <p:cNvSpPr/>
            <p:nvPr/>
          </p:nvSpPr>
          <p:spPr>
            <a:xfrm>
              <a:off x="5117900" y="2785300"/>
              <a:ext cx="11625" cy="60150"/>
            </a:xfrm>
            <a:custGeom>
              <a:avLst/>
              <a:gdLst/>
              <a:ahLst/>
              <a:cxnLst/>
              <a:rect l="l" t="t" r="r" b="b"/>
              <a:pathLst>
                <a:path w="465" h="2406" extrusionOk="0">
                  <a:moveTo>
                    <a:pt x="464" y="0"/>
                  </a:moveTo>
                  <a:lnTo>
                    <a:pt x="464" y="0"/>
                  </a:lnTo>
                  <a:cubicBezTo>
                    <a:pt x="464" y="0"/>
                    <a:pt x="357" y="96"/>
                    <a:pt x="214" y="322"/>
                  </a:cubicBezTo>
                  <a:cubicBezTo>
                    <a:pt x="119" y="512"/>
                    <a:pt x="0" y="846"/>
                    <a:pt x="0" y="1203"/>
                  </a:cubicBezTo>
                  <a:cubicBezTo>
                    <a:pt x="0" y="1572"/>
                    <a:pt x="95" y="1881"/>
                    <a:pt x="202" y="2096"/>
                  </a:cubicBezTo>
                  <a:cubicBezTo>
                    <a:pt x="310" y="2298"/>
                    <a:pt x="417" y="2405"/>
                    <a:pt x="417" y="2405"/>
                  </a:cubicBezTo>
                  <a:cubicBezTo>
                    <a:pt x="417" y="2405"/>
                    <a:pt x="417" y="2262"/>
                    <a:pt x="393" y="2036"/>
                  </a:cubicBezTo>
                  <a:lnTo>
                    <a:pt x="393" y="1203"/>
                  </a:lnTo>
                  <a:cubicBezTo>
                    <a:pt x="417" y="893"/>
                    <a:pt x="417" y="596"/>
                    <a:pt x="429" y="369"/>
                  </a:cubicBezTo>
                  <a:cubicBezTo>
                    <a:pt x="441" y="131"/>
                    <a:pt x="464" y="0"/>
                    <a:pt x="46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7" name="Google Shape;17287;p56"/>
            <p:cNvSpPr/>
            <p:nvPr/>
          </p:nvSpPr>
          <p:spPr>
            <a:xfrm>
              <a:off x="5097050" y="2811200"/>
              <a:ext cx="10750" cy="29775"/>
            </a:xfrm>
            <a:custGeom>
              <a:avLst/>
              <a:gdLst/>
              <a:ahLst/>
              <a:cxnLst/>
              <a:rect l="l" t="t" r="r" b="b"/>
              <a:pathLst>
                <a:path w="430" h="1191" extrusionOk="0">
                  <a:moveTo>
                    <a:pt x="191" y="0"/>
                  </a:moveTo>
                  <a:cubicBezTo>
                    <a:pt x="191" y="0"/>
                    <a:pt x="1" y="262"/>
                    <a:pt x="24" y="607"/>
                  </a:cubicBezTo>
                  <a:cubicBezTo>
                    <a:pt x="48" y="941"/>
                    <a:pt x="251" y="1191"/>
                    <a:pt x="251" y="1191"/>
                  </a:cubicBezTo>
                  <a:cubicBezTo>
                    <a:pt x="251" y="1191"/>
                    <a:pt x="429" y="905"/>
                    <a:pt x="417" y="583"/>
                  </a:cubicBezTo>
                  <a:cubicBezTo>
                    <a:pt x="405" y="250"/>
                    <a:pt x="191" y="0"/>
                    <a:pt x="19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8" name="Google Shape;17288;p56"/>
            <p:cNvSpPr/>
            <p:nvPr/>
          </p:nvSpPr>
          <p:spPr>
            <a:xfrm>
              <a:off x="5064025" y="2168250"/>
              <a:ext cx="10725" cy="52425"/>
            </a:xfrm>
            <a:custGeom>
              <a:avLst/>
              <a:gdLst/>
              <a:ahLst/>
              <a:cxnLst/>
              <a:rect l="l" t="t" r="r" b="b"/>
              <a:pathLst>
                <a:path w="429" h="2097" extrusionOk="0">
                  <a:moveTo>
                    <a:pt x="214" y="1"/>
                  </a:moveTo>
                  <a:cubicBezTo>
                    <a:pt x="214" y="1"/>
                    <a:pt x="60" y="477"/>
                    <a:pt x="24" y="1048"/>
                  </a:cubicBezTo>
                  <a:cubicBezTo>
                    <a:pt x="0" y="1608"/>
                    <a:pt x="95" y="2096"/>
                    <a:pt x="95" y="2096"/>
                  </a:cubicBezTo>
                  <a:cubicBezTo>
                    <a:pt x="95" y="2096"/>
                    <a:pt x="155" y="2001"/>
                    <a:pt x="226" y="1798"/>
                  </a:cubicBezTo>
                  <a:cubicBezTo>
                    <a:pt x="310" y="1608"/>
                    <a:pt x="393" y="1358"/>
                    <a:pt x="417" y="1060"/>
                  </a:cubicBezTo>
                  <a:cubicBezTo>
                    <a:pt x="429" y="763"/>
                    <a:pt x="381" y="489"/>
                    <a:pt x="322" y="298"/>
                  </a:cubicBezTo>
                  <a:cubicBezTo>
                    <a:pt x="274" y="120"/>
                    <a:pt x="214" y="1"/>
                    <a:pt x="21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9" name="Google Shape;17289;p56"/>
            <p:cNvSpPr/>
            <p:nvPr/>
          </p:nvSpPr>
          <p:spPr>
            <a:xfrm>
              <a:off x="3860000" y="2309950"/>
              <a:ext cx="44975" cy="74425"/>
            </a:xfrm>
            <a:custGeom>
              <a:avLst/>
              <a:gdLst/>
              <a:ahLst/>
              <a:cxnLst/>
              <a:rect l="l" t="t" r="r" b="b"/>
              <a:pathLst>
                <a:path w="1799" h="2977" extrusionOk="0">
                  <a:moveTo>
                    <a:pt x="1798" y="0"/>
                  </a:moveTo>
                  <a:lnTo>
                    <a:pt x="1798" y="0"/>
                  </a:lnTo>
                  <a:cubicBezTo>
                    <a:pt x="1798" y="0"/>
                    <a:pt x="1227" y="572"/>
                    <a:pt x="727" y="1393"/>
                  </a:cubicBezTo>
                  <a:cubicBezTo>
                    <a:pt x="238" y="2226"/>
                    <a:pt x="0" y="2977"/>
                    <a:pt x="0" y="2977"/>
                  </a:cubicBezTo>
                  <a:cubicBezTo>
                    <a:pt x="0" y="2977"/>
                    <a:pt x="572" y="2417"/>
                    <a:pt x="1072" y="1595"/>
                  </a:cubicBezTo>
                  <a:cubicBezTo>
                    <a:pt x="1560" y="774"/>
                    <a:pt x="1798" y="0"/>
                    <a:pt x="1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0" name="Google Shape;17290;p56"/>
            <p:cNvSpPr/>
            <p:nvPr/>
          </p:nvSpPr>
          <p:spPr>
            <a:xfrm>
              <a:off x="3877250" y="2371850"/>
              <a:ext cx="14625" cy="20850"/>
            </a:xfrm>
            <a:custGeom>
              <a:avLst/>
              <a:gdLst/>
              <a:ahLst/>
              <a:cxnLst/>
              <a:rect l="l" t="t" r="r" b="b"/>
              <a:pathLst>
                <a:path w="585" h="834" extrusionOk="0">
                  <a:moveTo>
                    <a:pt x="572" y="0"/>
                  </a:moveTo>
                  <a:cubicBezTo>
                    <a:pt x="572" y="0"/>
                    <a:pt x="513" y="24"/>
                    <a:pt x="418" y="84"/>
                  </a:cubicBezTo>
                  <a:cubicBezTo>
                    <a:pt x="346" y="143"/>
                    <a:pt x="239" y="227"/>
                    <a:pt x="168" y="322"/>
                  </a:cubicBezTo>
                  <a:cubicBezTo>
                    <a:pt x="96" y="429"/>
                    <a:pt x="48" y="548"/>
                    <a:pt x="37" y="655"/>
                  </a:cubicBezTo>
                  <a:cubicBezTo>
                    <a:pt x="1" y="762"/>
                    <a:pt x="1" y="834"/>
                    <a:pt x="1" y="834"/>
                  </a:cubicBezTo>
                  <a:cubicBezTo>
                    <a:pt x="1" y="834"/>
                    <a:pt x="72" y="834"/>
                    <a:pt x="179" y="786"/>
                  </a:cubicBezTo>
                  <a:cubicBezTo>
                    <a:pt x="275" y="739"/>
                    <a:pt x="394" y="667"/>
                    <a:pt x="477" y="548"/>
                  </a:cubicBezTo>
                  <a:cubicBezTo>
                    <a:pt x="560" y="429"/>
                    <a:pt x="584" y="274"/>
                    <a:pt x="584" y="179"/>
                  </a:cubicBezTo>
                  <a:cubicBezTo>
                    <a:pt x="584" y="72"/>
                    <a:pt x="572" y="0"/>
                    <a:pt x="5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1" name="Google Shape;17291;p56"/>
            <p:cNvSpPr/>
            <p:nvPr/>
          </p:nvSpPr>
          <p:spPr>
            <a:xfrm>
              <a:off x="3895125" y="2380475"/>
              <a:ext cx="16100" cy="16400"/>
            </a:xfrm>
            <a:custGeom>
              <a:avLst/>
              <a:gdLst/>
              <a:ahLst/>
              <a:cxnLst/>
              <a:rect l="l" t="t" r="r" b="b"/>
              <a:pathLst>
                <a:path w="644" h="656" extrusionOk="0">
                  <a:moveTo>
                    <a:pt x="596" y="1"/>
                  </a:moveTo>
                  <a:lnTo>
                    <a:pt x="596" y="1"/>
                  </a:lnTo>
                  <a:cubicBezTo>
                    <a:pt x="595" y="1"/>
                    <a:pt x="334" y="37"/>
                    <a:pt x="167" y="203"/>
                  </a:cubicBezTo>
                  <a:cubicBezTo>
                    <a:pt x="24" y="382"/>
                    <a:pt x="0" y="656"/>
                    <a:pt x="0" y="656"/>
                  </a:cubicBezTo>
                  <a:cubicBezTo>
                    <a:pt x="0" y="656"/>
                    <a:pt x="4" y="656"/>
                    <a:pt x="10" y="656"/>
                  </a:cubicBezTo>
                  <a:cubicBezTo>
                    <a:pt x="62" y="656"/>
                    <a:pt x="306" y="646"/>
                    <a:pt x="465" y="477"/>
                  </a:cubicBezTo>
                  <a:cubicBezTo>
                    <a:pt x="643" y="275"/>
                    <a:pt x="596" y="1"/>
                    <a:pt x="5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2" name="Google Shape;17292;p56"/>
            <p:cNvSpPr/>
            <p:nvPr/>
          </p:nvSpPr>
          <p:spPr>
            <a:xfrm>
              <a:off x="4099000" y="1753925"/>
              <a:ext cx="31300" cy="50325"/>
            </a:xfrm>
            <a:custGeom>
              <a:avLst/>
              <a:gdLst/>
              <a:ahLst/>
              <a:cxnLst/>
              <a:rect l="l" t="t" r="r" b="b"/>
              <a:pathLst>
                <a:path w="1252" h="2013" extrusionOk="0">
                  <a:moveTo>
                    <a:pt x="1251" y="0"/>
                  </a:moveTo>
                  <a:lnTo>
                    <a:pt x="1251" y="0"/>
                  </a:lnTo>
                  <a:cubicBezTo>
                    <a:pt x="1251" y="0"/>
                    <a:pt x="811" y="357"/>
                    <a:pt x="465" y="905"/>
                  </a:cubicBezTo>
                  <a:cubicBezTo>
                    <a:pt x="120" y="1465"/>
                    <a:pt x="1" y="2012"/>
                    <a:pt x="1" y="2012"/>
                  </a:cubicBezTo>
                  <a:cubicBezTo>
                    <a:pt x="1" y="2012"/>
                    <a:pt x="453" y="1667"/>
                    <a:pt x="799" y="1107"/>
                  </a:cubicBezTo>
                  <a:cubicBezTo>
                    <a:pt x="1132" y="548"/>
                    <a:pt x="1251"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3" name="Google Shape;17293;p56"/>
            <p:cNvSpPr/>
            <p:nvPr/>
          </p:nvSpPr>
          <p:spPr>
            <a:xfrm>
              <a:off x="4130275" y="1766125"/>
              <a:ext cx="14300" cy="18475"/>
            </a:xfrm>
            <a:custGeom>
              <a:avLst/>
              <a:gdLst/>
              <a:ahLst/>
              <a:cxnLst/>
              <a:rect l="l" t="t" r="r" b="b"/>
              <a:pathLst>
                <a:path w="572" h="739" extrusionOk="0">
                  <a:moveTo>
                    <a:pt x="572" y="0"/>
                  </a:moveTo>
                  <a:cubicBezTo>
                    <a:pt x="572" y="0"/>
                    <a:pt x="488" y="0"/>
                    <a:pt x="405" y="24"/>
                  </a:cubicBezTo>
                  <a:cubicBezTo>
                    <a:pt x="298" y="60"/>
                    <a:pt x="179" y="119"/>
                    <a:pt x="107" y="238"/>
                  </a:cubicBezTo>
                  <a:cubicBezTo>
                    <a:pt x="36" y="346"/>
                    <a:pt x="0" y="477"/>
                    <a:pt x="24" y="584"/>
                  </a:cubicBezTo>
                  <a:cubicBezTo>
                    <a:pt x="24" y="679"/>
                    <a:pt x="48" y="739"/>
                    <a:pt x="48" y="739"/>
                  </a:cubicBezTo>
                  <a:lnTo>
                    <a:pt x="191" y="667"/>
                  </a:lnTo>
                  <a:cubicBezTo>
                    <a:pt x="286" y="619"/>
                    <a:pt x="369" y="548"/>
                    <a:pt x="429" y="465"/>
                  </a:cubicBezTo>
                  <a:cubicBezTo>
                    <a:pt x="488" y="358"/>
                    <a:pt x="524" y="250"/>
                    <a:pt x="536" y="167"/>
                  </a:cubicBezTo>
                  <a:cubicBezTo>
                    <a:pt x="572" y="72"/>
                    <a:pt x="572" y="0"/>
                    <a:pt x="5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4" name="Google Shape;17294;p56"/>
            <p:cNvSpPr/>
            <p:nvPr/>
          </p:nvSpPr>
          <p:spPr>
            <a:xfrm>
              <a:off x="3648350" y="2253075"/>
              <a:ext cx="34575" cy="42000"/>
            </a:xfrm>
            <a:custGeom>
              <a:avLst/>
              <a:gdLst/>
              <a:ahLst/>
              <a:cxnLst/>
              <a:rect l="l" t="t" r="r" b="b"/>
              <a:pathLst>
                <a:path w="1383" h="1680" extrusionOk="0">
                  <a:moveTo>
                    <a:pt x="1382" y="1"/>
                  </a:moveTo>
                  <a:lnTo>
                    <a:pt x="1382" y="1"/>
                  </a:lnTo>
                  <a:cubicBezTo>
                    <a:pt x="1382" y="1"/>
                    <a:pt x="918" y="251"/>
                    <a:pt x="549" y="715"/>
                  </a:cubicBezTo>
                  <a:cubicBezTo>
                    <a:pt x="156" y="1180"/>
                    <a:pt x="1" y="1680"/>
                    <a:pt x="1" y="1680"/>
                  </a:cubicBezTo>
                  <a:cubicBezTo>
                    <a:pt x="1" y="1680"/>
                    <a:pt x="465" y="1430"/>
                    <a:pt x="846" y="965"/>
                  </a:cubicBezTo>
                  <a:cubicBezTo>
                    <a:pt x="1227" y="513"/>
                    <a:pt x="1382" y="1"/>
                    <a:pt x="138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5" name="Google Shape;17295;p56"/>
            <p:cNvSpPr/>
            <p:nvPr/>
          </p:nvSpPr>
          <p:spPr>
            <a:xfrm>
              <a:off x="3665325" y="2277200"/>
              <a:ext cx="19975" cy="22950"/>
            </a:xfrm>
            <a:custGeom>
              <a:avLst/>
              <a:gdLst/>
              <a:ahLst/>
              <a:cxnLst/>
              <a:rect l="l" t="t" r="r" b="b"/>
              <a:pathLst>
                <a:path w="799" h="918" extrusionOk="0">
                  <a:moveTo>
                    <a:pt x="798" y="0"/>
                  </a:moveTo>
                  <a:lnTo>
                    <a:pt x="798" y="0"/>
                  </a:lnTo>
                  <a:cubicBezTo>
                    <a:pt x="798" y="0"/>
                    <a:pt x="465" y="84"/>
                    <a:pt x="251" y="334"/>
                  </a:cubicBezTo>
                  <a:cubicBezTo>
                    <a:pt x="24" y="572"/>
                    <a:pt x="1" y="917"/>
                    <a:pt x="1" y="917"/>
                  </a:cubicBezTo>
                  <a:cubicBezTo>
                    <a:pt x="1" y="917"/>
                    <a:pt x="322" y="834"/>
                    <a:pt x="548" y="584"/>
                  </a:cubicBezTo>
                  <a:cubicBezTo>
                    <a:pt x="774" y="346"/>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6" name="Google Shape;17296;p56"/>
            <p:cNvSpPr/>
            <p:nvPr/>
          </p:nvSpPr>
          <p:spPr>
            <a:xfrm>
              <a:off x="4449050" y="2891250"/>
              <a:ext cx="460800" cy="175350"/>
            </a:xfrm>
            <a:custGeom>
              <a:avLst/>
              <a:gdLst/>
              <a:ahLst/>
              <a:cxnLst/>
              <a:rect l="l" t="t" r="r" b="b"/>
              <a:pathLst>
                <a:path w="18432" h="7014" extrusionOk="0">
                  <a:moveTo>
                    <a:pt x="1" y="1"/>
                  </a:moveTo>
                  <a:cubicBezTo>
                    <a:pt x="1" y="1"/>
                    <a:pt x="4049" y="1751"/>
                    <a:pt x="9145" y="3692"/>
                  </a:cubicBezTo>
                  <a:cubicBezTo>
                    <a:pt x="14229" y="5621"/>
                    <a:pt x="18432" y="7014"/>
                    <a:pt x="18432" y="7014"/>
                  </a:cubicBezTo>
                  <a:cubicBezTo>
                    <a:pt x="18432" y="7014"/>
                    <a:pt x="14383" y="5252"/>
                    <a:pt x="9288" y="3323"/>
                  </a:cubicBezTo>
                  <a:cubicBezTo>
                    <a:pt x="4204" y="1382"/>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7" name="Google Shape;17297;p56"/>
            <p:cNvSpPr/>
            <p:nvPr/>
          </p:nvSpPr>
          <p:spPr>
            <a:xfrm>
              <a:off x="4925600" y="3071050"/>
              <a:ext cx="52125" cy="19675"/>
            </a:xfrm>
            <a:custGeom>
              <a:avLst/>
              <a:gdLst/>
              <a:ahLst/>
              <a:cxnLst/>
              <a:rect l="l" t="t" r="r" b="b"/>
              <a:pathLst>
                <a:path w="2085" h="787" extrusionOk="0">
                  <a:moveTo>
                    <a:pt x="1" y="0"/>
                  </a:moveTo>
                  <a:cubicBezTo>
                    <a:pt x="1" y="0"/>
                    <a:pt x="382" y="357"/>
                    <a:pt x="965" y="572"/>
                  </a:cubicBezTo>
                  <a:cubicBezTo>
                    <a:pt x="1548" y="786"/>
                    <a:pt x="2084" y="786"/>
                    <a:pt x="2084" y="786"/>
                  </a:cubicBezTo>
                  <a:cubicBezTo>
                    <a:pt x="2084" y="786"/>
                    <a:pt x="1691" y="429"/>
                    <a:pt x="1108" y="203"/>
                  </a:cubicBezTo>
                  <a:cubicBezTo>
                    <a:pt x="525" y="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8" name="Google Shape;17298;p56"/>
            <p:cNvSpPr/>
            <p:nvPr/>
          </p:nvSpPr>
          <p:spPr>
            <a:xfrm>
              <a:off x="4994950" y="3093775"/>
              <a:ext cx="31875" cy="13500"/>
            </a:xfrm>
            <a:custGeom>
              <a:avLst/>
              <a:gdLst/>
              <a:ahLst/>
              <a:cxnLst/>
              <a:rect l="l" t="t" r="r" b="b"/>
              <a:pathLst>
                <a:path w="1275" h="540" extrusionOk="0">
                  <a:moveTo>
                    <a:pt x="240" y="0"/>
                  </a:moveTo>
                  <a:cubicBezTo>
                    <a:pt x="98" y="0"/>
                    <a:pt x="1" y="20"/>
                    <a:pt x="1" y="20"/>
                  </a:cubicBezTo>
                  <a:cubicBezTo>
                    <a:pt x="1" y="20"/>
                    <a:pt x="215" y="318"/>
                    <a:pt x="572" y="460"/>
                  </a:cubicBezTo>
                  <a:cubicBezTo>
                    <a:pt x="732" y="523"/>
                    <a:pt x="899" y="539"/>
                    <a:pt x="1031" y="539"/>
                  </a:cubicBezTo>
                  <a:cubicBezTo>
                    <a:pt x="1174" y="539"/>
                    <a:pt x="1275" y="520"/>
                    <a:pt x="1275" y="520"/>
                  </a:cubicBezTo>
                  <a:cubicBezTo>
                    <a:pt x="1275" y="520"/>
                    <a:pt x="1049" y="222"/>
                    <a:pt x="703" y="79"/>
                  </a:cubicBezTo>
                  <a:cubicBezTo>
                    <a:pt x="538" y="17"/>
                    <a:pt x="370" y="0"/>
                    <a:pt x="24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9" name="Google Shape;17299;p56"/>
            <p:cNvSpPr/>
            <p:nvPr/>
          </p:nvSpPr>
          <p:spPr>
            <a:xfrm>
              <a:off x="5042275" y="3114625"/>
              <a:ext cx="26825" cy="11900"/>
            </a:xfrm>
            <a:custGeom>
              <a:avLst/>
              <a:gdLst/>
              <a:ahLst/>
              <a:cxnLst/>
              <a:rect l="l" t="t" r="r" b="b"/>
              <a:pathLst>
                <a:path w="1073" h="476" extrusionOk="0">
                  <a:moveTo>
                    <a:pt x="272" y="0"/>
                  </a:moveTo>
                  <a:cubicBezTo>
                    <a:pt x="116" y="0"/>
                    <a:pt x="1" y="31"/>
                    <a:pt x="1" y="31"/>
                  </a:cubicBezTo>
                  <a:cubicBezTo>
                    <a:pt x="1" y="31"/>
                    <a:pt x="168" y="305"/>
                    <a:pt x="465" y="424"/>
                  </a:cubicBezTo>
                  <a:cubicBezTo>
                    <a:pt x="572" y="463"/>
                    <a:pt x="681" y="475"/>
                    <a:pt x="776" y="475"/>
                  </a:cubicBezTo>
                  <a:cubicBezTo>
                    <a:pt x="946" y="475"/>
                    <a:pt x="1072" y="436"/>
                    <a:pt x="1072" y="436"/>
                  </a:cubicBezTo>
                  <a:cubicBezTo>
                    <a:pt x="1072" y="436"/>
                    <a:pt x="906" y="162"/>
                    <a:pt x="608" y="55"/>
                  </a:cubicBezTo>
                  <a:cubicBezTo>
                    <a:pt x="492" y="13"/>
                    <a:pt x="373" y="0"/>
                    <a:pt x="2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0" name="Google Shape;17300;p56"/>
            <p:cNvSpPr/>
            <p:nvPr/>
          </p:nvSpPr>
          <p:spPr>
            <a:xfrm>
              <a:off x="5104500" y="3139425"/>
              <a:ext cx="44375" cy="16800"/>
            </a:xfrm>
            <a:custGeom>
              <a:avLst/>
              <a:gdLst/>
              <a:ahLst/>
              <a:cxnLst/>
              <a:rect l="l" t="t" r="r" b="b"/>
              <a:pathLst>
                <a:path w="1775" h="672" extrusionOk="0">
                  <a:moveTo>
                    <a:pt x="102" y="1"/>
                  </a:moveTo>
                  <a:cubicBezTo>
                    <a:pt x="37" y="1"/>
                    <a:pt x="0" y="4"/>
                    <a:pt x="0" y="4"/>
                  </a:cubicBezTo>
                  <a:cubicBezTo>
                    <a:pt x="0" y="4"/>
                    <a:pt x="322" y="325"/>
                    <a:pt x="822" y="516"/>
                  </a:cubicBezTo>
                  <a:cubicBezTo>
                    <a:pt x="1207" y="657"/>
                    <a:pt x="1578" y="671"/>
                    <a:pt x="1717" y="671"/>
                  </a:cubicBezTo>
                  <a:cubicBezTo>
                    <a:pt x="1754" y="671"/>
                    <a:pt x="1774" y="670"/>
                    <a:pt x="1774" y="670"/>
                  </a:cubicBezTo>
                  <a:cubicBezTo>
                    <a:pt x="1774" y="670"/>
                    <a:pt x="1441" y="325"/>
                    <a:pt x="953" y="147"/>
                  </a:cubicBezTo>
                  <a:cubicBezTo>
                    <a:pt x="596" y="19"/>
                    <a:pt x="263" y="1"/>
                    <a:pt x="1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1" name="Google Shape;17301;p56"/>
            <p:cNvSpPr/>
            <p:nvPr/>
          </p:nvSpPr>
          <p:spPr>
            <a:xfrm>
              <a:off x="3391175" y="2492100"/>
              <a:ext cx="606350" cy="231000"/>
            </a:xfrm>
            <a:custGeom>
              <a:avLst/>
              <a:gdLst/>
              <a:ahLst/>
              <a:cxnLst/>
              <a:rect l="l" t="t" r="r" b="b"/>
              <a:pathLst>
                <a:path w="24254" h="9240" extrusionOk="0">
                  <a:moveTo>
                    <a:pt x="1" y="1"/>
                  </a:moveTo>
                  <a:cubicBezTo>
                    <a:pt x="2" y="1"/>
                    <a:pt x="5359" y="2263"/>
                    <a:pt x="12050" y="4799"/>
                  </a:cubicBezTo>
                  <a:cubicBezTo>
                    <a:pt x="18753" y="7347"/>
                    <a:pt x="24254" y="9240"/>
                    <a:pt x="24254" y="9240"/>
                  </a:cubicBezTo>
                  <a:cubicBezTo>
                    <a:pt x="24254" y="9240"/>
                    <a:pt x="18896" y="6978"/>
                    <a:pt x="12205" y="4430"/>
                  </a:cubicBezTo>
                  <a:cubicBezTo>
                    <a:pt x="5502" y="1882"/>
                    <a:pt x="2"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2" name="Google Shape;17302;p56"/>
            <p:cNvSpPr/>
            <p:nvPr/>
          </p:nvSpPr>
          <p:spPr>
            <a:xfrm>
              <a:off x="3365875" y="2483750"/>
              <a:ext cx="10450" cy="7200"/>
            </a:xfrm>
            <a:custGeom>
              <a:avLst/>
              <a:gdLst/>
              <a:ahLst/>
              <a:cxnLst/>
              <a:rect l="l" t="t" r="r" b="b"/>
              <a:pathLst>
                <a:path w="418" h="288" extrusionOk="0">
                  <a:moveTo>
                    <a:pt x="178" y="0"/>
                  </a:moveTo>
                  <a:cubicBezTo>
                    <a:pt x="157" y="0"/>
                    <a:pt x="144" y="1"/>
                    <a:pt x="144" y="1"/>
                  </a:cubicBezTo>
                  <a:cubicBezTo>
                    <a:pt x="144" y="1"/>
                    <a:pt x="1" y="156"/>
                    <a:pt x="25" y="227"/>
                  </a:cubicBezTo>
                  <a:cubicBezTo>
                    <a:pt x="51" y="281"/>
                    <a:pt x="172" y="288"/>
                    <a:pt x="231" y="288"/>
                  </a:cubicBezTo>
                  <a:cubicBezTo>
                    <a:pt x="250" y="288"/>
                    <a:pt x="263" y="287"/>
                    <a:pt x="263" y="287"/>
                  </a:cubicBezTo>
                  <a:cubicBezTo>
                    <a:pt x="263" y="287"/>
                    <a:pt x="418" y="132"/>
                    <a:pt x="382" y="61"/>
                  </a:cubicBezTo>
                  <a:cubicBezTo>
                    <a:pt x="364" y="7"/>
                    <a:pt x="239" y="0"/>
                    <a:pt x="17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3" name="Google Shape;17303;p56"/>
            <p:cNvSpPr/>
            <p:nvPr/>
          </p:nvSpPr>
          <p:spPr>
            <a:xfrm>
              <a:off x="3254550" y="2441875"/>
              <a:ext cx="25325" cy="11775"/>
            </a:xfrm>
            <a:custGeom>
              <a:avLst/>
              <a:gdLst/>
              <a:ahLst/>
              <a:cxnLst/>
              <a:rect l="l" t="t" r="r" b="b"/>
              <a:pathLst>
                <a:path w="1013" h="471" extrusionOk="0">
                  <a:moveTo>
                    <a:pt x="288" y="1"/>
                  </a:moveTo>
                  <a:cubicBezTo>
                    <a:pt x="124" y="1"/>
                    <a:pt x="1" y="45"/>
                    <a:pt x="1" y="45"/>
                  </a:cubicBezTo>
                  <a:cubicBezTo>
                    <a:pt x="1" y="45"/>
                    <a:pt x="144" y="307"/>
                    <a:pt x="430" y="414"/>
                  </a:cubicBezTo>
                  <a:cubicBezTo>
                    <a:pt x="532" y="457"/>
                    <a:pt x="635" y="470"/>
                    <a:pt x="726" y="470"/>
                  </a:cubicBezTo>
                  <a:cubicBezTo>
                    <a:pt x="890" y="470"/>
                    <a:pt x="1013" y="426"/>
                    <a:pt x="1013" y="426"/>
                  </a:cubicBezTo>
                  <a:cubicBezTo>
                    <a:pt x="1013" y="426"/>
                    <a:pt x="858" y="164"/>
                    <a:pt x="584" y="57"/>
                  </a:cubicBezTo>
                  <a:cubicBezTo>
                    <a:pt x="482" y="14"/>
                    <a:pt x="379" y="1"/>
                    <a:pt x="2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4" name="Google Shape;17304;p56"/>
            <p:cNvSpPr/>
            <p:nvPr/>
          </p:nvSpPr>
          <p:spPr>
            <a:xfrm>
              <a:off x="4807725" y="3065975"/>
              <a:ext cx="148550" cy="56575"/>
            </a:xfrm>
            <a:custGeom>
              <a:avLst/>
              <a:gdLst/>
              <a:ahLst/>
              <a:cxnLst/>
              <a:rect l="l" t="t" r="r" b="b"/>
              <a:pathLst>
                <a:path w="5942" h="2263" extrusionOk="0">
                  <a:moveTo>
                    <a:pt x="1" y="1"/>
                  </a:moveTo>
                  <a:lnTo>
                    <a:pt x="1" y="1"/>
                  </a:lnTo>
                  <a:cubicBezTo>
                    <a:pt x="1" y="1"/>
                    <a:pt x="1275" y="691"/>
                    <a:pt x="2906" y="1310"/>
                  </a:cubicBezTo>
                  <a:cubicBezTo>
                    <a:pt x="4549" y="1942"/>
                    <a:pt x="5942" y="2263"/>
                    <a:pt x="5942" y="2263"/>
                  </a:cubicBezTo>
                  <a:cubicBezTo>
                    <a:pt x="5942" y="2263"/>
                    <a:pt x="4692" y="1572"/>
                    <a:pt x="3037" y="953"/>
                  </a:cubicBezTo>
                  <a:cubicBezTo>
                    <a:pt x="1406" y="33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5" name="Google Shape;17305;p56"/>
            <p:cNvSpPr/>
            <p:nvPr/>
          </p:nvSpPr>
          <p:spPr>
            <a:xfrm>
              <a:off x="3101575" y="2163200"/>
              <a:ext cx="25" cy="25"/>
            </a:xfrm>
            <a:custGeom>
              <a:avLst/>
              <a:gdLst/>
              <a:ahLst/>
              <a:cxnLst/>
              <a:rect l="l" t="t" r="r" b="b"/>
              <a:pathLst>
                <a:path w="1" h="1" extrusionOk="0">
                  <a:moveTo>
                    <a:pt x="0" y="0"/>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6" name="Google Shape;17306;p56"/>
            <p:cNvSpPr/>
            <p:nvPr/>
          </p:nvSpPr>
          <p:spPr>
            <a:xfrm>
              <a:off x="3335525" y="1978050"/>
              <a:ext cx="25" cy="25"/>
            </a:xfrm>
            <a:custGeom>
              <a:avLst/>
              <a:gdLst/>
              <a:ahLst/>
              <a:cxnLst/>
              <a:rect l="l" t="t" r="r" b="b"/>
              <a:pathLst>
                <a:path w="1" h="1" extrusionOk="0">
                  <a:moveTo>
                    <a:pt x="0" y="1"/>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7" name="Google Shape;17307;p56"/>
            <p:cNvSpPr/>
            <p:nvPr/>
          </p:nvSpPr>
          <p:spPr>
            <a:xfrm>
              <a:off x="4480000" y="1694975"/>
              <a:ext cx="472725" cy="324775"/>
            </a:xfrm>
            <a:custGeom>
              <a:avLst/>
              <a:gdLst/>
              <a:ahLst/>
              <a:cxnLst/>
              <a:rect l="l" t="t" r="r" b="b"/>
              <a:pathLst>
                <a:path w="18909" h="12991" extrusionOk="0">
                  <a:moveTo>
                    <a:pt x="18634" y="1"/>
                  </a:moveTo>
                  <a:lnTo>
                    <a:pt x="18634" y="1"/>
                  </a:lnTo>
                  <a:cubicBezTo>
                    <a:pt x="18682" y="156"/>
                    <a:pt x="18730" y="406"/>
                    <a:pt x="18741" y="715"/>
                  </a:cubicBezTo>
                  <a:cubicBezTo>
                    <a:pt x="18753" y="1346"/>
                    <a:pt x="18587" y="2299"/>
                    <a:pt x="17956" y="3204"/>
                  </a:cubicBezTo>
                  <a:cubicBezTo>
                    <a:pt x="17325" y="4120"/>
                    <a:pt x="16182" y="4894"/>
                    <a:pt x="14777" y="5335"/>
                  </a:cubicBezTo>
                  <a:cubicBezTo>
                    <a:pt x="13384" y="5787"/>
                    <a:pt x="11729" y="5894"/>
                    <a:pt x="9990" y="6109"/>
                  </a:cubicBezTo>
                  <a:cubicBezTo>
                    <a:pt x="8228" y="6299"/>
                    <a:pt x="6561" y="6752"/>
                    <a:pt x="5180" y="7430"/>
                  </a:cubicBezTo>
                  <a:cubicBezTo>
                    <a:pt x="3787" y="8097"/>
                    <a:pt x="2668" y="8966"/>
                    <a:pt x="1882" y="9811"/>
                  </a:cubicBezTo>
                  <a:cubicBezTo>
                    <a:pt x="1073" y="10657"/>
                    <a:pt x="608" y="11478"/>
                    <a:pt x="358" y="12074"/>
                  </a:cubicBezTo>
                  <a:cubicBezTo>
                    <a:pt x="215" y="12359"/>
                    <a:pt x="156" y="12586"/>
                    <a:pt x="96" y="12752"/>
                  </a:cubicBezTo>
                  <a:cubicBezTo>
                    <a:pt x="37" y="12907"/>
                    <a:pt x="1" y="12990"/>
                    <a:pt x="1" y="12990"/>
                  </a:cubicBezTo>
                  <a:cubicBezTo>
                    <a:pt x="1" y="12990"/>
                    <a:pt x="37" y="12907"/>
                    <a:pt x="108" y="12752"/>
                  </a:cubicBezTo>
                  <a:cubicBezTo>
                    <a:pt x="180" y="12609"/>
                    <a:pt x="275" y="12371"/>
                    <a:pt x="442" y="12097"/>
                  </a:cubicBezTo>
                  <a:cubicBezTo>
                    <a:pt x="739" y="11538"/>
                    <a:pt x="1251" y="10764"/>
                    <a:pt x="2085" y="10002"/>
                  </a:cubicBezTo>
                  <a:cubicBezTo>
                    <a:pt x="3692" y="8442"/>
                    <a:pt x="6609" y="7025"/>
                    <a:pt x="10050" y="6704"/>
                  </a:cubicBezTo>
                  <a:cubicBezTo>
                    <a:pt x="11764" y="6502"/>
                    <a:pt x="13467" y="6347"/>
                    <a:pt x="14931" y="5811"/>
                  </a:cubicBezTo>
                  <a:cubicBezTo>
                    <a:pt x="16396" y="5299"/>
                    <a:pt x="17587" y="4394"/>
                    <a:pt x="18194" y="3370"/>
                  </a:cubicBezTo>
                  <a:cubicBezTo>
                    <a:pt x="18813" y="2358"/>
                    <a:pt x="18908" y="1358"/>
                    <a:pt x="18813" y="715"/>
                  </a:cubicBezTo>
                  <a:cubicBezTo>
                    <a:pt x="18777" y="406"/>
                    <a:pt x="18694" y="167"/>
                    <a:pt x="186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8" name="Google Shape;17308;p56"/>
            <p:cNvSpPr/>
            <p:nvPr/>
          </p:nvSpPr>
          <p:spPr>
            <a:xfrm>
              <a:off x="4942875" y="1689025"/>
              <a:ext cx="163425" cy="922750"/>
            </a:xfrm>
            <a:custGeom>
              <a:avLst/>
              <a:gdLst/>
              <a:ahLst/>
              <a:cxnLst/>
              <a:rect l="l" t="t" r="r" b="b"/>
              <a:pathLst>
                <a:path w="6537" h="36910" extrusionOk="0">
                  <a:moveTo>
                    <a:pt x="0" y="1"/>
                  </a:moveTo>
                  <a:cubicBezTo>
                    <a:pt x="2" y="2"/>
                    <a:pt x="121" y="73"/>
                    <a:pt x="334" y="227"/>
                  </a:cubicBezTo>
                  <a:cubicBezTo>
                    <a:pt x="536" y="370"/>
                    <a:pt x="822" y="608"/>
                    <a:pt x="1155" y="989"/>
                  </a:cubicBezTo>
                  <a:cubicBezTo>
                    <a:pt x="1810" y="1703"/>
                    <a:pt x="2501" y="2953"/>
                    <a:pt x="3060" y="4596"/>
                  </a:cubicBezTo>
                  <a:cubicBezTo>
                    <a:pt x="3620" y="6263"/>
                    <a:pt x="4215" y="8252"/>
                    <a:pt x="4691" y="10514"/>
                  </a:cubicBezTo>
                  <a:cubicBezTo>
                    <a:pt x="5144" y="12776"/>
                    <a:pt x="5501" y="15288"/>
                    <a:pt x="5632" y="17931"/>
                  </a:cubicBezTo>
                  <a:cubicBezTo>
                    <a:pt x="5918" y="23253"/>
                    <a:pt x="5275" y="28075"/>
                    <a:pt x="4465" y="31469"/>
                  </a:cubicBezTo>
                  <a:cubicBezTo>
                    <a:pt x="4275" y="32326"/>
                    <a:pt x="4096" y="33088"/>
                    <a:pt x="3894" y="33755"/>
                  </a:cubicBezTo>
                  <a:cubicBezTo>
                    <a:pt x="3691" y="34422"/>
                    <a:pt x="3536" y="35005"/>
                    <a:pt x="3370" y="35469"/>
                  </a:cubicBezTo>
                  <a:cubicBezTo>
                    <a:pt x="3072" y="36386"/>
                    <a:pt x="2893" y="36910"/>
                    <a:pt x="2893" y="36910"/>
                  </a:cubicBezTo>
                  <a:cubicBezTo>
                    <a:pt x="2893" y="36910"/>
                    <a:pt x="3096" y="36410"/>
                    <a:pt x="3477" y="35457"/>
                  </a:cubicBezTo>
                  <a:cubicBezTo>
                    <a:pt x="3667" y="35005"/>
                    <a:pt x="3858" y="34422"/>
                    <a:pt x="4084" y="33767"/>
                  </a:cubicBezTo>
                  <a:cubicBezTo>
                    <a:pt x="4322" y="33112"/>
                    <a:pt x="4548" y="32362"/>
                    <a:pt x="4787" y="31504"/>
                  </a:cubicBezTo>
                  <a:cubicBezTo>
                    <a:pt x="5739" y="28135"/>
                    <a:pt x="6537" y="23265"/>
                    <a:pt x="6251" y="17872"/>
                  </a:cubicBezTo>
                  <a:cubicBezTo>
                    <a:pt x="6108" y="15193"/>
                    <a:pt x="5715" y="12657"/>
                    <a:pt x="5203" y="10371"/>
                  </a:cubicBezTo>
                  <a:cubicBezTo>
                    <a:pt x="4667" y="8109"/>
                    <a:pt x="3977" y="6120"/>
                    <a:pt x="3358" y="4477"/>
                  </a:cubicBezTo>
                  <a:cubicBezTo>
                    <a:pt x="2715" y="2846"/>
                    <a:pt x="1929" y="1608"/>
                    <a:pt x="1227" y="905"/>
                  </a:cubicBezTo>
                  <a:cubicBezTo>
                    <a:pt x="869" y="572"/>
                    <a:pt x="560" y="346"/>
                    <a:pt x="345" y="191"/>
                  </a:cubicBezTo>
                  <a:cubicBezTo>
                    <a:pt x="121" y="73"/>
                    <a:pt x="2" y="2"/>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9" name="Google Shape;17309;p56"/>
            <p:cNvSpPr/>
            <p:nvPr/>
          </p:nvSpPr>
          <p:spPr>
            <a:xfrm>
              <a:off x="4221650" y="2505975"/>
              <a:ext cx="790600" cy="210275"/>
            </a:xfrm>
            <a:custGeom>
              <a:avLst/>
              <a:gdLst/>
              <a:ahLst/>
              <a:cxnLst/>
              <a:rect l="l" t="t" r="r" b="b"/>
              <a:pathLst>
                <a:path w="31624" h="8411" extrusionOk="0">
                  <a:moveTo>
                    <a:pt x="31623" y="3934"/>
                  </a:moveTo>
                  <a:cubicBezTo>
                    <a:pt x="31623" y="3934"/>
                    <a:pt x="31516" y="3994"/>
                    <a:pt x="31314" y="4125"/>
                  </a:cubicBezTo>
                  <a:cubicBezTo>
                    <a:pt x="31516" y="4006"/>
                    <a:pt x="31623" y="3934"/>
                    <a:pt x="31623" y="3934"/>
                  </a:cubicBezTo>
                  <a:close/>
                  <a:moveTo>
                    <a:pt x="14063" y="0"/>
                  </a:moveTo>
                  <a:cubicBezTo>
                    <a:pt x="11743" y="0"/>
                    <a:pt x="9519" y="291"/>
                    <a:pt x="7573" y="910"/>
                  </a:cubicBezTo>
                  <a:cubicBezTo>
                    <a:pt x="5489" y="1589"/>
                    <a:pt x="3751" y="2660"/>
                    <a:pt x="2584" y="3827"/>
                  </a:cubicBezTo>
                  <a:cubicBezTo>
                    <a:pt x="1393" y="4994"/>
                    <a:pt x="739" y="6196"/>
                    <a:pt x="417" y="7042"/>
                  </a:cubicBezTo>
                  <a:cubicBezTo>
                    <a:pt x="238" y="7482"/>
                    <a:pt x="143" y="7816"/>
                    <a:pt x="84" y="8054"/>
                  </a:cubicBezTo>
                  <a:lnTo>
                    <a:pt x="35" y="8264"/>
                  </a:lnTo>
                  <a:lnTo>
                    <a:pt x="35" y="8264"/>
                  </a:lnTo>
                  <a:cubicBezTo>
                    <a:pt x="49" y="8208"/>
                    <a:pt x="69" y="8138"/>
                    <a:pt x="96" y="8054"/>
                  </a:cubicBezTo>
                  <a:cubicBezTo>
                    <a:pt x="179" y="7840"/>
                    <a:pt x="298" y="7506"/>
                    <a:pt x="489" y="7089"/>
                  </a:cubicBezTo>
                  <a:cubicBezTo>
                    <a:pt x="870" y="6268"/>
                    <a:pt x="1572" y="5125"/>
                    <a:pt x="2775" y="4053"/>
                  </a:cubicBezTo>
                  <a:cubicBezTo>
                    <a:pt x="3953" y="2958"/>
                    <a:pt x="5668" y="1982"/>
                    <a:pt x="7704" y="1410"/>
                  </a:cubicBezTo>
                  <a:cubicBezTo>
                    <a:pt x="9608" y="853"/>
                    <a:pt x="11804" y="609"/>
                    <a:pt x="14088" y="609"/>
                  </a:cubicBezTo>
                  <a:cubicBezTo>
                    <a:pt x="14245" y="609"/>
                    <a:pt x="14403" y="610"/>
                    <a:pt x="14562" y="612"/>
                  </a:cubicBezTo>
                  <a:cubicBezTo>
                    <a:pt x="15800" y="648"/>
                    <a:pt x="16991" y="767"/>
                    <a:pt x="18110" y="1053"/>
                  </a:cubicBezTo>
                  <a:cubicBezTo>
                    <a:pt x="19229" y="1315"/>
                    <a:pt x="20229" y="1744"/>
                    <a:pt x="21205" y="2220"/>
                  </a:cubicBezTo>
                  <a:cubicBezTo>
                    <a:pt x="23110" y="3196"/>
                    <a:pt x="24849" y="4184"/>
                    <a:pt x="26468" y="4565"/>
                  </a:cubicBezTo>
                  <a:cubicBezTo>
                    <a:pt x="27191" y="4753"/>
                    <a:pt x="27868" y="4827"/>
                    <a:pt x="28475" y="4827"/>
                  </a:cubicBezTo>
                  <a:cubicBezTo>
                    <a:pt x="29217" y="4827"/>
                    <a:pt x="29853" y="4716"/>
                    <a:pt x="30337" y="4565"/>
                  </a:cubicBezTo>
                  <a:cubicBezTo>
                    <a:pt x="30790" y="4411"/>
                    <a:pt x="31099" y="4244"/>
                    <a:pt x="31314" y="4125"/>
                  </a:cubicBezTo>
                  <a:lnTo>
                    <a:pt x="31314" y="4125"/>
                  </a:lnTo>
                  <a:cubicBezTo>
                    <a:pt x="31088" y="4232"/>
                    <a:pt x="30778" y="4375"/>
                    <a:pt x="30326" y="4482"/>
                  </a:cubicBezTo>
                  <a:cubicBezTo>
                    <a:pt x="29935" y="4582"/>
                    <a:pt x="29455" y="4647"/>
                    <a:pt x="28908" y="4647"/>
                  </a:cubicBezTo>
                  <a:cubicBezTo>
                    <a:pt x="28220" y="4647"/>
                    <a:pt x="27425" y="4545"/>
                    <a:pt x="26563" y="4280"/>
                  </a:cubicBezTo>
                  <a:cubicBezTo>
                    <a:pt x="25003" y="3827"/>
                    <a:pt x="23360" y="2803"/>
                    <a:pt x="21444" y="1779"/>
                  </a:cubicBezTo>
                  <a:cubicBezTo>
                    <a:pt x="20491" y="1267"/>
                    <a:pt x="19419" y="779"/>
                    <a:pt x="18253" y="481"/>
                  </a:cubicBezTo>
                  <a:cubicBezTo>
                    <a:pt x="17098" y="184"/>
                    <a:pt x="15859" y="29"/>
                    <a:pt x="14597" y="5"/>
                  </a:cubicBezTo>
                  <a:cubicBezTo>
                    <a:pt x="14419" y="2"/>
                    <a:pt x="14241" y="0"/>
                    <a:pt x="14063" y="0"/>
                  </a:cubicBezTo>
                  <a:close/>
                  <a:moveTo>
                    <a:pt x="35" y="8264"/>
                  </a:moveTo>
                  <a:cubicBezTo>
                    <a:pt x="10" y="8359"/>
                    <a:pt x="0" y="8411"/>
                    <a:pt x="0" y="8411"/>
                  </a:cubicBezTo>
                  <a:lnTo>
                    <a:pt x="35" y="8264"/>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0" name="Google Shape;17310;p56"/>
            <p:cNvSpPr/>
            <p:nvPr/>
          </p:nvSpPr>
          <p:spPr>
            <a:xfrm>
              <a:off x="4967575" y="1766725"/>
              <a:ext cx="70275" cy="246475"/>
            </a:xfrm>
            <a:custGeom>
              <a:avLst/>
              <a:gdLst/>
              <a:ahLst/>
              <a:cxnLst/>
              <a:rect l="l" t="t" r="r" b="b"/>
              <a:pathLst>
                <a:path w="2811" h="9859" extrusionOk="0">
                  <a:moveTo>
                    <a:pt x="0" y="0"/>
                  </a:moveTo>
                  <a:lnTo>
                    <a:pt x="0" y="0"/>
                  </a:lnTo>
                  <a:cubicBezTo>
                    <a:pt x="0" y="0"/>
                    <a:pt x="155" y="560"/>
                    <a:pt x="441" y="1453"/>
                  </a:cubicBezTo>
                  <a:cubicBezTo>
                    <a:pt x="727" y="2346"/>
                    <a:pt x="1084" y="3560"/>
                    <a:pt x="1477" y="4917"/>
                  </a:cubicBezTo>
                  <a:cubicBezTo>
                    <a:pt x="1858" y="6263"/>
                    <a:pt x="2191" y="7501"/>
                    <a:pt x="2429" y="8394"/>
                  </a:cubicBezTo>
                  <a:cubicBezTo>
                    <a:pt x="2644" y="9287"/>
                    <a:pt x="2798" y="9858"/>
                    <a:pt x="2798" y="9858"/>
                  </a:cubicBezTo>
                  <a:cubicBezTo>
                    <a:pt x="2798" y="9858"/>
                    <a:pt x="2810" y="9275"/>
                    <a:pt x="2727" y="8335"/>
                  </a:cubicBezTo>
                  <a:cubicBezTo>
                    <a:pt x="2632" y="7394"/>
                    <a:pt x="2441" y="6120"/>
                    <a:pt x="2048" y="4739"/>
                  </a:cubicBezTo>
                  <a:cubicBezTo>
                    <a:pt x="1667" y="3358"/>
                    <a:pt x="1143" y="2167"/>
                    <a:pt x="727" y="1334"/>
                  </a:cubicBezTo>
                  <a:cubicBezTo>
                    <a:pt x="310" y="500"/>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1" name="Google Shape;17311;p56"/>
            <p:cNvSpPr/>
            <p:nvPr/>
          </p:nvSpPr>
          <p:spPr>
            <a:xfrm>
              <a:off x="4466925" y="1872375"/>
              <a:ext cx="408700" cy="144700"/>
            </a:xfrm>
            <a:custGeom>
              <a:avLst/>
              <a:gdLst/>
              <a:ahLst/>
              <a:cxnLst/>
              <a:rect l="l" t="t" r="r" b="b"/>
              <a:pathLst>
                <a:path w="16348" h="5788" extrusionOk="0">
                  <a:moveTo>
                    <a:pt x="16347" y="1"/>
                  </a:moveTo>
                  <a:cubicBezTo>
                    <a:pt x="16347" y="1"/>
                    <a:pt x="16109" y="96"/>
                    <a:pt x="15657" y="191"/>
                  </a:cubicBezTo>
                  <a:cubicBezTo>
                    <a:pt x="15228" y="310"/>
                    <a:pt x="14585" y="513"/>
                    <a:pt x="13788" y="608"/>
                  </a:cubicBezTo>
                  <a:cubicBezTo>
                    <a:pt x="12990" y="727"/>
                    <a:pt x="12014" y="810"/>
                    <a:pt x="10942" y="846"/>
                  </a:cubicBezTo>
                  <a:cubicBezTo>
                    <a:pt x="9870" y="906"/>
                    <a:pt x="8680" y="941"/>
                    <a:pt x="7430" y="1108"/>
                  </a:cubicBezTo>
                  <a:cubicBezTo>
                    <a:pt x="6191" y="1275"/>
                    <a:pt x="5001" y="1584"/>
                    <a:pt x="4024" y="2073"/>
                  </a:cubicBezTo>
                  <a:cubicBezTo>
                    <a:pt x="3048" y="2549"/>
                    <a:pt x="2238" y="3144"/>
                    <a:pt x="1643" y="3704"/>
                  </a:cubicBezTo>
                  <a:cubicBezTo>
                    <a:pt x="1048" y="4275"/>
                    <a:pt x="643" y="4811"/>
                    <a:pt x="381" y="5180"/>
                  </a:cubicBezTo>
                  <a:cubicBezTo>
                    <a:pt x="262" y="5371"/>
                    <a:pt x="155" y="5525"/>
                    <a:pt x="95" y="5632"/>
                  </a:cubicBezTo>
                  <a:cubicBezTo>
                    <a:pt x="36" y="5740"/>
                    <a:pt x="0" y="5787"/>
                    <a:pt x="0" y="5787"/>
                  </a:cubicBezTo>
                  <a:cubicBezTo>
                    <a:pt x="0" y="5787"/>
                    <a:pt x="36" y="5752"/>
                    <a:pt x="107" y="5644"/>
                  </a:cubicBezTo>
                  <a:cubicBezTo>
                    <a:pt x="167" y="5537"/>
                    <a:pt x="274" y="5406"/>
                    <a:pt x="417" y="5228"/>
                  </a:cubicBezTo>
                  <a:cubicBezTo>
                    <a:pt x="703" y="4882"/>
                    <a:pt x="1131" y="4382"/>
                    <a:pt x="1762" y="3858"/>
                  </a:cubicBezTo>
                  <a:cubicBezTo>
                    <a:pt x="2381" y="3335"/>
                    <a:pt x="3191" y="2787"/>
                    <a:pt x="4155" y="2358"/>
                  </a:cubicBezTo>
                  <a:cubicBezTo>
                    <a:pt x="5120" y="1918"/>
                    <a:pt x="6275" y="1644"/>
                    <a:pt x="7489" y="1477"/>
                  </a:cubicBezTo>
                  <a:cubicBezTo>
                    <a:pt x="8715" y="1311"/>
                    <a:pt x="9906" y="1275"/>
                    <a:pt x="10978" y="1180"/>
                  </a:cubicBezTo>
                  <a:cubicBezTo>
                    <a:pt x="12049" y="1108"/>
                    <a:pt x="13026" y="989"/>
                    <a:pt x="13835" y="822"/>
                  </a:cubicBezTo>
                  <a:cubicBezTo>
                    <a:pt x="14633" y="680"/>
                    <a:pt x="15264" y="453"/>
                    <a:pt x="15693" y="287"/>
                  </a:cubicBezTo>
                  <a:cubicBezTo>
                    <a:pt x="16109" y="108"/>
                    <a:pt x="16347" y="1"/>
                    <a:pt x="163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2" name="Google Shape;17312;p56"/>
            <p:cNvSpPr/>
            <p:nvPr/>
          </p:nvSpPr>
          <p:spPr>
            <a:xfrm>
              <a:off x="4889875" y="1845000"/>
              <a:ext cx="31575" cy="22050"/>
            </a:xfrm>
            <a:custGeom>
              <a:avLst/>
              <a:gdLst/>
              <a:ahLst/>
              <a:cxnLst/>
              <a:rect l="l" t="t" r="r" b="b"/>
              <a:pathLst>
                <a:path w="1263" h="882" extrusionOk="0">
                  <a:moveTo>
                    <a:pt x="1263" y="0"/>
                  </a:moveTo>
                  <a:cubicBezTo>
                    <a:pt x="1263" y="0"/>
                    <a:pt x="870" y="60"/>
                    <a:pt x="537" y="298"/>
                  </a:cubicBezTo>
                  <a:cubicBezTo>
                    <a:pt x="191" y="536"/>
                    <a:pt x="1" y="882"/>
                    <a:pt x="1" y="882"/>
                  </a:cubicBezTo>
                  <a:cubicBezTo>
                    <a:pt x="1" y="882"/>
                    <a:pt x="370" y="822"/>
                    <a:pt x="727" y="584"/>
                  </a:cubicBezTo>
                  <a:cubicBezTo>
                    <a:pt x="1072" y="346"/>
                    <a:pt x="1263" y="1"/>
                    <a:pt x="12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3" name="Google Shape;17313;p56"/>
            <p:cNvSpPr/>
            <p:nvPr/>
          </p:nvSpPr>
          <p:spPr>
            <a:xfrm>
              <a:off x="5036025" y="2284350"/>
              <a:ext cx="21750" cy="156575"/>
            </a:xfrm>
            <a:custGeom>
              <a:avLst/>
              <a:gdLst/>
              <a:ahLst/>
              <a:cxnLst/>
              <a:rect l="l" t="t" r="r" b="b"/>
              <a:pathLst>
                <a:path w="870" h="6263" extrusionOk="0">
                  <a:moveTo>
                    <a:pt x="870" y="0"/>
                  </a:moveTo>
                  <a:lnTo>
                    <a:pt x="870" y="0"/>
                  </a:lnTo>
                  <a:cubicBezTo>
                    <a:pt x="870" y="0"/>
                    <a:pt x="501" y="1381"/>
                    <a:pt x="263" y="3108"/>
                  </a:cubicBezTo>
                  <a:cubicBezTo>
                    <a:pt x="25" y="4834"/>
                    <a:pt x="1" y="6263"/>
                    <a:pt x="1" y="6263"/>
                  </a:cubicBezTo>
                  <a:cubicBezTo>
                    <a:pt x="1" y="6263"/>
                    <a:pt x="370" y="4894"/>
                    <a:pt x="608" y="3155"/>
                  </a:cubicBezTo>
                  <a:cubicBezTo>
                    <a:pt x="846" y="1417"/>
                    <a:pt x="870" y="0"/>
                    <a:pt x="87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4" name="Google Shape;17314;p56"/>
            <p:cNvSpPr/>
            <p:nvPr/>
          </p:nvSpPr>
          <p:spPr>
            <a:xfrm>
              <a:off x="5055375" y="2246825"/>
              <a:ext cx="8950" cy="17900"/>
            </a:xfrm>
            <a:custGeom>
              <a:avLst/>
              <a:gdLst/>
              <a:ahLst/>
              <a:cxnLst/>
              <a:rect l="l" t="t" r="r" b="b"/>
              <a:pathLst>
                <a:path w="358" h="716" extrusionOk="0">
                  <a:moveTo>
                    <a:pt x="179" y="1"/>
                  </a:moveTo>
                  <a:cubicBezTo>
                    <a:pt x="179" y="1"/>
                    <a:pt x="1" y="168"/>
                    <a:pt x="1" y="358"/>
                  </a:cubicBezTo>
                  <a:cubicBezTo>
                    <a:pt x="1" y="549"/>
                    <a:pt x="179" y="715"/>
                    <a:pt x="179" y="715"/>
                  </a:cubicBezTo>
                  <a:cubicBezTo>
                    <a:pt x="179" y="715"/>
                    <a:pt x="346" y="560"/>
                    <a:pt x="358" y="358"/>
                  </a:cubicBezTo>
                  <a:cubicBezTo>
                    <a:pt x="358" y="168"/>
                    <a:pt x="179" y="1"/>
                    <a:pt x="17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5" name="Google Shape;17315;p56"/>
            <p:cNvSpPr/>
            <p:nvPr/>
          </p:nvSpPr>
          <p:spPr>
            <a:xfrm>
              <a:off x="4015675" y="2738550"/>
              <a:ext cx="217900" cy="124750"/>
            </a:xfrm>
            <a:custGeom>
              <a:avLst/>
              <a:gdLst/>
              <a:ahLst/>
              <a:cxnLst/>
              <a:rect l="l" t="t" r="r" b="b"/>
              <a:pathLst>
                <a:path w="8716" h="4990" extrusionOk="0">
                  <a:moveTo>
                    <a:pt x="0" y="1"/>
                  </a:moveTo>
                  <a:cubicBezTo>
                    <a:pt x="0" y="1"/>
                    <a:pt x="36" y="156"/>
                    <a:pt x="107" y="406"/>
                  </a:cubicBezTo>
                  <a:cubicBezTo>
                    <a:pt x="191" y="656"/>
                    <a:pt x="346" y="1037"/>
                    <a:pt x="596" y="1454"/>
                  </a:cubicBezTo>
                  <a:cubicBezTo>
                    <a:pt x="1084" y="2299"/>
                    <a:pt x="2096" y="3299"/>
                    <a:pt x="3465" y="3918"/>
                  </a:cubicBezTo>
                  <a:cubicBezTo>
                    <a:pt x="4846" y="4549"/>
                    <a:pt x="6191" y="4740"/>
                    <a:pt x="7144" y="4859"/>
                  </a:cubicBezTo>
                  <a:cubicBezTo>
                    <a:pt x="8120" y="4954"/>
                    <a:pt x="8716" y="4990"/>
                    <a:pt x="8716" y="4990"/>
                  </a:cubicBezTo>
                  <a:cubicBezTo>
                    <a:pt x="8716" y="4990"/>
                    <a:pt x="8132" y="4883"/>
                    <a:pt x="7192" y="4704"/>
                  </a:cubicBezTo>
                  <a:cubicBezTo>
                    <a:pt x="6251" y="4513"/>
                    <a:pt x="4941" y="4228"/>
                    <a:pt x="3632" y="3620"/>
                  </a:cubicBezTo>
                  <a:cubicBezTo>
                    <a:pt x="2310" y="3013"/>
                    <a:pt x="1298" y="2132"/>
                    <a:pt x="750" y="1358"/>
                  </a:cubicBezTo>
                  <a:cubicBezTo>
                    <a:pt x="465" y="989"/>
                    <a:pt x="274" y="644"/>
                    <a:pt x="167" y="394"/>
                  </a:cubicBezTo>
                  <a:cubicBezTo>
                    <a:pt x="48" y="14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6" name="Google Shape;17316;p56"/>
            <p:cNvSpPr/>
            <p:nvPr/>
          </p:nvSpPr>
          <p:spPr>
            <a:xfrm>
              <a:off x="4086800" y="2797800"/>
              <a:ext cx="25" cy="25"/>
            </a:xfrm>
            <a:custGeom>
              <a:avLst/>
              <a:gdLst/>
              <a:ahLst/>
              <a:cxnLst/>
              <a:rect l="l" t="t" r="r" b="b"/>
              <a:pathLst>
                <a:path w="1" h="1" extrusionOk="0">
                  <a:moveTo>
                    <a:pt x="1" y="0"/>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7" name="Google Shape;17317;p56"/>
            <p:cNvSpPr/>
            <p:nvPr/>
          </p:nvSpPr>
          <p:spPr>
            <a:xfrm>
              <a:off x="4069250" y="2783800"/>
              <a:ext cx="73550" cy="37525"/>
            </a:xfrm>
            <a:custGeom>
              <a:avLst/>
              <a:gdLst/>
              <a:ahLst/>
              <a:cxnLst/>
              <a:rect l="l" t="t" r="r" b="b"/>
              <a:pathLst>
                <a:path w="2942" h="1501" extrusionOk="0">
                  <a:moveTo>
                    <a:pt x="0" y="1"/>
                  </a:moveTo>
                  <a:cubicBezTo>
                    <a:pt x="0" y="1"/>
                    <a:pt x="119" y="144"/>
                    <a:pt x="346" y="358"/>
                  </a:cubicBezTo>
                  <a:cubicBezTo>
                    <a:pt x="584" y="548"/>
                    <a:pt x="917" y="810"/>
                    <a:pt x="1334" y="1025"/>
                  </a:cubicBezTo>
                  <a:cubicBezTo>
                    <a:pt x="1751" y="1251"/>
                    <a:pt x="2143" y="1370"/>
                    <a:pt x="2441" y="1429"/>
                  </a:cubicBezTo>
                  <a:cubicBezTo>
                    <a:pt x="2739" y="1489"/>
                    <a:pt x="2941" y="1501"/>
                    <a:pt x="2941" y="1501"/>
                  </a:cubicBezTo>
                  <a:cubicBezTo>
                    <a:pt x="2941" y="1501"/>
                    <a:pt x="2263" y="1132"/>
                    <a:pt x="1489" y="715"/>
                  </a:cubicBezTo>
                  <a:cubicBezTo>
                    <a:pt x="691" y="310"/>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8" name="Google Shape;17318;p56"/>
            <p:cNvSpPr/>
            <p:nvPr/>
          </p:nvSpPr>
          <p:spPr>
            <a:xfrm>
              <a:off x="4090975" y="2778475"/>
              <a:ext cx="47350" cy="19350"/>
            </a:xfrm>
            <a:custGeom>
              <a:avLst/>
              <a:gdLst/>
              <a:ahLst/>
              <a:cxnLst/>
              <a:rect l="l" t="t" r="r" b="b"/>
              <a:pathLst>
                <a:path w="1894" h="774" extrusionOk="0">
                  <a:moveTo>
                    <a:pt x="195" y="1"/>
                  </a:moveTo>
                  <a:cubicBezTo>
                    <a:pt x="74" y="1"/>
                    <a:pt x="1" y="11"/>
                    <a:pt x="1" y="11"/>
                  </a:cubicBezTo>
                  <a:cubicBezTo>
                    <a:pt x="1" y="11"/>
                    <a:pt x="405" y="273"/>
                    <a:pt x="905" y="476"/>
                  </a:cubicBezTo>
                  <a:cubicBezTo>
                    <a:pt x="1417" y="678"/>
                    <a:pt x="1894" y="773"/>
                    <a:pt x="1894" y="773"/>
                  </a:cubicBezTo>
                  <a:cubicBezTo>
                    <a:pt x="1894" y="773"/>
                    <a:pt x="1596" y="380"/>
                    <a:pt x="1036" y="166"/>
                  </a:cubicBezTo>
                  <a:cubicBezTo>
                    <a:pt x="701" y="27"/>
                    <a:pt x="387" y="1"/>
                    <a:pt x="19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19" name="Google Shape;17319;p56"/>
          <p:cNvSpPr txBox="1">
            <a:spLocks noGrp="1"/>
          </p:cNvSpPr>
          <p:nvPr>
            <p:ph type="title"/>
          </p:nvPr>
        </p:nvSpPr>
        <p:spPr>
          <a:xfrm>
            <a:off x="1312500" y="548650"/>
            <a:ext cx="6519000" cy="117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7320" name="Google Shape;17320;p56"/>
          <p:cNvSpPr txBox="1"/>
          <p:nvPr/>
        </p:nvSpPr>
        <p:spPr>
          <a:xfrm>
            <a:off x="1986986" y="1652049"/>
            <a:ext cx="5078648" cy="1727935"/>
          </a:xfrm>
          <a:prstGeom prst="rect">
            <a:avLst/>
          </a:prstGeom>
          <a:noFill/>
          <a:ln>
            <a:noFill/>
          </a:ln>
        </p:spPr>
        <p:txBody>
          <a:bodyPr spcFirstLastPara="1" wrap="square" lIns="91425" tIns="91425" rIns="91425" bIns="91425" anchor="t" anchorCtr="0">
            <a:noAutofit/>
          </a:bodyPr>
          <a:lstStyle/>
          <a:p>
            <a:pPr marL="0" lvl="0" indent="0" algn="ctr" rtl="0">
              <a:spcBef>
                <a:spcPts val="1000"/>
              </a:spcBef>
              <a:spcAft>
                <a:spcPts val="1600"/>
              </a:spcAft>
              <a:buNone/>
            </a:pPr>
            <a:r>
              <a:rPr lang="en-US" sz="2000" dirty="0" err="1">
                <a:solidFill>
                  <a:schemeClr val="accent3"/>
                </a:solidFill>
                <a:latin typeface="Livvic"/>
                <a:ea typeface="Livvic"/>
                <a:cs typeface="Livvic"/>
                <a:sym typeface="Livvic"/>
              </a:rPr>
              <a:t>Nhóm</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em</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xin</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cảm</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ơn</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cô</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và</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các</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bạn</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đã</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theo</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dõi</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bài</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thuyết</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trình</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của</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nhóm</a:t>
            </a:r>
            <a:r>
              <a:rPr lang="en-US" sz="2000" dirty="0">
                <a:solidFill>
                  <a:schemeClr val="accent3"/>
                </a:solidFill>
                <a:latin typeface="Livvic"/>
                <a:ea typeface="Livvic"/>
                <a:cs typeface="Livvic"/>
                <a:sym typeface="Livvic"/>
              </a:rPr>
              <a:t> 8 </a:t>
            </a:r>
            <a:r>
              <a:rPr lang="en-US" sz="2000" dirty="0" err="1">
                <a:solidFill>
                  <a:schemeClr val="accent3"/>
                </a:solidFill>
                <a:latin typeface="Livvic"/>
                <a:ea typeface="Livvic"/>
                <a:cs typeface="Livvic"/>
                <a:sym typeface="Livvic"/>
              </a:rPr>
              <a:t>chúng</a:t>
            </a:r>
            <a:r>
              <a:rPr lang="en-US" sz="2000" dirty="0">
                <a:solidFill>
                  <a:schemeClr val="accent3"/>
                </a:solidFill>
                <a:latin typeface="Livvic"/>
                <a:ea typeface="Livvic"/>
                <a:cs typeface="Livvic"/>
                <a:sym typeface="Livvic"/>
              </a:rPr>
              <a:t> </a:t>
            </a:r>
            <a:r>
              <a:rPr lang="en-US" sz="2000" dirty="0" err="1">
                <a:solidFill>
                  <a:schemeClr val="accent3"/>
                </a:solidFill>
                <a:latin typeface="Livvic"/>
                <a:ea typeface="Livvic"/>
                <a:cs typeface="Livvic"/>
                <a:sym typeface="Livvic"/>
              </a:rPr>
              <a:t>em</a:t>
            </a:r>
            <a:endParaRPr sz="2000" dirty="0">
              <a:solidFill>
                <a:schemeClr val="accent3"/>
              </a:solidFill>
              <a:latin typeface="Livvic"/>
              <a:ea typeface="Livvic"/>
              <a:cs typeface="Livvic"/>
              <a:sym typeface="Livvic"/>
            </a:endParaRPr>
          </a:p>
        </p:txBody>
      </p:sp>
      <p:sp>
        <p:nvSpPr>
          <p:cNvPr id="17321" name="Google Shape;17321;p56"/>
          <p:cNvSpPr/>
          <p:nvPr/>
        </p:nvSpPr>
        <p:spPr>
          <a:xfrm>
            <a:off x="3949684" y="28218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2" name="Google Shape;17322;p56"/>
          <p:cNvGrpSpPr/>
          <p:nvPr/>
        </p:nvGrpSpPr>
        <p:grpSpPr>
          <a:xfrm>
            <a:off x="4399156" y="2821849"/>
            <a:ext cx="346056" cy="345674"/>
            <a:chOff x="3303268" y="3817349"/>
            <a:chExt cx="346056" cy="345674"/>
          </a:xfrm>
        </p:grpSpPr>
        <p:sp>
          <p:nvSpPr>
            <p:cNvPr id="17323" name="Google Shape;17323;p5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4" name="Google Shape;17324;p5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5" name="Google Shape;17325;p5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6" name="Google Shape;17326;p5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7" name="Google Shape;17327;p56"/>
          <p:cNvGrpSpPr/>
          <p:nvPr/>
        </p:nvGrpSpPr>
        <p:grpSpPr>
          <a:xfrm>
            <a:off x="4848245" y="2821849"/>
            <a:ext cx="346056" cy="345674"/>
            <a:chOff x="3752358" y="3817349"/>
            <a:chExt cx="346056" cy="345674"/>
          </a:xfrm>
        </p:grpSpPr>
        <p:sp>
          <p:nvSpPr>
            <p:cNvPr id="17328" name="Google Shape;17328;p5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9" name="Google Shape;17329;p5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0" name="Google Shape;17330;p5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1" name="Google Shape;17331;p5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3" name="Google Shape;17333;p56"/>
          <p:cNvGrpSpPr/>
          <p:nvPr/>
        </p:nvGrpSpPr>
        <p:grpSpPr>
          <a:xfrm rot="-6805185">
            <a:off x="-1157627" y="2261142"/>
            <a:ext cx="3236666" cy="2992724"/>
            <a:chOff x="2483025" y="1774950"/>
            <a:chExt cx="1815750" cy="1678900"/>
          </a:xfrm>
        </p:grpSpPr>
        <p:sp>
          <p:nvSpPr>
            <p:cNvPr id="17334" name="Google Shape;17334;p56"/>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5" name="Google Shape;17335;p56"/>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6" name="Google Shape;17336;p56"/>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7" name="Google Shape;17337;p56"/>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8" name="Google Shape;17338;p56"/>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9" name="Google Shape;17339;p56"/>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0" name="Google Shape;17340;p56"/>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1" name="Google Shape;17341;p56"/>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2" name="Google Shape;17342;p56"/>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3" name="Google Shape;17343;p56"/>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4" name="Google Shape;17344;p56"/>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5" name="Google Shape;17345;p56"/>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6" name="Google Shape;17346;p56"/>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7" name="Google Shape;17347;p56"/>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8" name="Google Shape;17348;p56"/>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9" name="Google Shape;17349;p56"/>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0" name="Google Shape;17350;p56"/>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1" name="Google Shape;17351;p56"/>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2" name="Google Shape;17352;p56"/>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3" name="Google Shape;17353;p56"/>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4" name="Google Shape;17354;p56"/>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5" name="Google Shape;17355;p56"/>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6" name="Google Shape;17356;p56"/>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7" name="Google Shape;17357;p56"/>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8" name="Google Shape;17358;p56"/>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9" name="Google Shape;17359;p56"/>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0" name="Google Shape;17360;p56"/>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1" name="Google Shape;17361;p56"/>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2" name="Google Shape;17362;p56"/>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3" name="Google Shape;17363;p56"/>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4" name="Google Shape;17364;p56"/>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5" name="Google Shape;17365;p56"/>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6" name="Google Shape;17366;p56"/>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7" name="Google Shape;17367;p56"/>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8" name="Google Shape;17368;p56"/>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9" name="Google Shape;17369;p56"/>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0" name="Google Shape;17370;p56"/>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1" name="Google Shape;17371;p56"/>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2" name="Google Shape;17372;p56"/>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3" name="Google Shape;17373;p56"/>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4" name="Google Shape;17374;p56"/>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5" name="Google Shape;17375;p56"/>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6" name="Google Shape;17376;p56"/>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7" name="Google Shape;17377;p56"/>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8" name="Google Shape;17378;p56"/>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9" name="Google Shape;17379;p56"/>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0" name="Google Shape;17380;p56"/>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1" name="Google Shape;17381;p56"/>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2" name="Google Shape;17382;p56"/>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3" name="Google Shape;17383;p56"/>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4" name="Google Shape;17384;p56"/>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5" name="Google Shape;17385;p56"/>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6" name="Google Shape;17386;p56"/>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7" name="Google Shape;17387;p56"/>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8" name="Google Shape;17388;p56"/>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9" name="Google Shape;17389;p56"/>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0" name="Google Shape;17390;p56"/>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1" name="Google Shape;17391;p56"/>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2" name="Google Shape;17392;p56"/>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3" name="Google Shape;17393;p56"/>
          <p:cNvGrpSpPr/>
          <p:nvPr/>
        </p:nvGrpSpPr>
        <p:grpSpPr>
          <a:xfrm rot="-6805185">
            <a:off x="-1232745" y="2248343"/>
            <a:ext cx="3236666" cy="2992724"/>
            <a:chOff x="2483025" y="1774950"/>
            <a:chExt cx="1815750" cy="1678900"/>
          </a:xfrm>
        </p:grpSpPr>
        <p:sp>
          <p:nvSpPr>
            <p:cNvPr id="17394" name="Google Shape;17394;p56"/>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5" name="Google Shape;17395;p56"/>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6" name="Google Shape;17396;p56"/>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7" name="Google Shape;17397;p56"/>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8" name="Google Shape;17398;p56"/>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9" name="Google Shape;17399;p56"/>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0" name="Google Shape;17400;p56"/>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1" name="Google Shape;17401;p56"/>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2" name="Google Shape;17402;p56"/>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3" name="Google Shape;17403;p56"/>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4" name="Google Shape;17404;p56"/>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5" name="Google Shape;17405;p56"/>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6" name="Google Shape;17406;p56"/>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7" name="Google Shape;17407;p56"/>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8" name="Google Shape;17408;p56"/>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9" name="Google Shape;17409;p56"/>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0" name="Google Shape;17410;p56"/>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1" name="Google Shape;17411;p56"/>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2" name="Google Shape;17412;p56"/>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3" name="Google Shape;17413;p56"/>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4" name="Google Shape;17414;p56"/>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5" name="Google Shape;17415;p56"/>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6" name="Google Shape;17416;p56"/>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7" name="Google Shape;17417;p56"/>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8" name="Google Shape;17418;p56"/>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9" name="Google Shape;17419;p56"/>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0" name="Google Shape;17420;p56"/>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1" name="Google Shape;17421;p56"/>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2" name="Google Shape;17422;p56"/>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3" name="Google Shape;17423;p56"/>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4" name="Google Shape;17424;p56"/>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5" name="Google Shape;17425;p56"/>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6" name="Google Shape;17426;p56"/>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7" name="Google Shape;17427;p56"/>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8" name="Google Shape;17428;p56"/>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9" name="Google Shape;17429;p56"/>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0" name="Google Shape;17430;p56"/>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1" name="Google Shape;17431;p56"/>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2" name="Google Shape;17432;p56"/>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3" name="Google Shape;17433;p56"/>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4" name="Google Shape;17434;p56"/>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5" name="Google Shape;17435;p56"/>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6" name="Google Shape;17436;p56"/>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7" name="Google Shape;17437;p56"/>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8" name="Google Shape;17438;p56"/>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9" name="Google Shape;17439;p56"/>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0" name="Google Shape;17440;p56"/>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1" name="Google Shape;17441;p56"/>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2" name="Google Shape;17442;p56"/>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3" name="Google Shape;17443;p56"/>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4" name="Google Shape;17444;p56"/>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5" name="Google Shape;17445;p56"/>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6" name="Google Shape;17446;p56"/>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7" name="Google Shape;17447;p56"/>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8" name="Google Shape;17448;p56"/>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9" name="Google Shape;17449;p56"/>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0" name="Google Shape;17450;p56"/>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1" name="Google Shape;17451;p56"/>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2" name="Google Shape;17452;p56"/>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3" name="Google Shape;17453;p56"/>
          <p:cNvGrpSpPr/>
          <p:nvPr/>
        </p:nvGrpSpPr>
        <p:grpSpPr>
          <a:xfrm flipH="1">
            <a:off x="7030891" y="1296517"/>
            <a:ext cx="3512857" cy="2398417"/>
            <a:chOff x="2993825" y="1633600"/>
            <a:chExt cx="2381275" cy="1625825"/>
          </a:xfrm>
        </p:grpSpPr>
        <p:sp>
          <p:nvSpPr>
            <p:cNvPr id="17454" name="Google Shape;17454;p56"/>
            <p:cNvSpPr/>
            <p:nvPr/>
          </p:nvSpPr>
          <p:spPr>
            <a:xfrm>
              <a:off x="2993825" y="1797200"/>
              <a:ext cx="983775" cy="949725"/>
            </a:xfrm>
            <a:custGeom>
              <a:avLst/>
              <a:gdLst/>
              <a:ahLst/>
              <a:cxnLst/>
              <a:rect l="l" t="t" r="r" b="b"/>
              <a:pathLst>
                <a:path w="39351" h="37989" extrusionOk="0">
                  <a:moveTo>
                    <a:pt x="24803" y="1"/>
                  </a:moveTo>
                  <a:cubicBezTo>
                    <a:pt x="24324" y="1"/>
                    <a:pt x="23849" y="173"/>
                    <a:pt x="23479" y="496"/>
                  </a:cubicBezTo>
                  <a:lnTo>
                    <a:pt x="893" y="19903"/>
                  </a:lnTo>
                  <a:cubicBezTo>
                    <a:pt x="274" y="20427"/>
                    <a:pt x="0" y="21212"/>
                    <a:pt x="143" y="21998"/>
                  </a:cubicBezTo>
                  <a:cubicBezTo>
                    <a:pt x="274" y="22796"/>
                    <a:pt x="810" y="23427"/>
                    <a:pt x="1560" y="23725"/>
                  </a:cubicBezTo>
                  <a:lnTo>
                    <a:pt x="38660" y="37869"/>
                  </a:lnTo>
                  <a:lnTo>
                    <a:pt x="38695" y="37929"/>
                  </a:lnTo>
                  <a:cubicBezTo>
                    <a:pt x="38910" y="37941"/>
                    <a:pt x="39124" y="37976"/>
                    <a:pt x="39350" y="37988"/>
                  </a:cubicBezTo>
                  <a:lnTo>
                    <a:pt x="39172" y="37536"/>
                  </a:lnTo>
                  <a:cubicBezTo>
                    <a:pt x="39136" y="37464"/>
                    <a:pt x="39076" y="37393"/>
                    <a:pt x="38981" y="37357"/>
                  </a:cubicBezTo>
                  <a:lnTo>
                    <a:pt x="1762" y="23177"/>
                  </a:lnTo>
                  <a:cubicBezTo>
                    <a:pt x="1215" y="22975"/>
                    <a:pt x="810" y="22498"/>
                    <a:pt x="726" y="21915"/>
                  </a:cubicBezTo>
                  <a:cubicBezTo>
                    <a:pt x="619" y="21332"/>
                    <a:pt x="834" y="20748"/>
                    <a:pt x="1274" y="20367"/>
                  </a:cubicBezTo>
                  <a:lnTo>
                    <a:pt x="23848" y="948"/>
                  </a:lnTo>
                  <a:cubicBezTo>
                    <a:pt x="24119" y="717"/>
                    <a:pt x="24459" y="593"/>
                    <a:pt x="24804" y="593"/>
                  </a:cubicBezTo>
                  <a:cubicBezTo>
                    <a:pt x="24975" y="593"/>
                    <a:pt x="25147" y="623"/>
                    <a:pt x="25313" y="686"/>
                  </a:cubicBezTo>
                  <a:lnTo>
                    <a:pt x="25944" y="924"/>
                  </a:lnTo>
                  <a:cubicBezTo>
                    <a:pt x="25981" y="939"/>
                    <a:pt x="26020" y="945"/>
                    <a:pt x="26058" y="945"/>
                  </a:cubicBezTo>
                  <a:cubicBezTo>
                    <a:pt x="26178" y="945"/>
                    <a:pt x="26291" y="878"/>
                    <a:pt x="26337" y="769"/>
                  </a:cubicBezTo>
                  <a:cubicBezTo>
                    <a:pt x="26396" y="615"/>
                    <a:pt x="26325" y="436"/>
                    <a:pt x="26170" y="377"/>
                  </a:cubicBezTo>
                  <a:lnTo>
                    <a:pt x="25527" y="138"/>
                  </a:lnTo>
                  <a:cubicBezTo>
                    <a:pt x="25293" y="46"/>
                    <a:pt x="25047" y="1"/>
                    <a:pt x="248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5" name="Google Shape;17455;p56"/>
            <p:cNvSpPr/>
            <p:nvPr/>
          </p:nvSpPr>
          <p:spPr>
            <a:xfrm>
              <a:off x="4368625" y="2394275"/>
              <a:ext cx="1006475" cy="865150"/>
            </a:xfrm>
            <a:custGeom>
              <a:avLst/>
              <a:gdLst/>
              <a:ahLst/>
              <a:cxnLst/>
              <a:rect l="l" t="t" r="r" b="b"/>
              <a:pathLst>
                <a:path w="40259" h="34606" extrusionOk="0">
                  <a:moveTo>
                    <a:pt x="32813" y="1"/>
                  </a:moveTo>
                  <a:cubicBezTo>
                    <a:pt x="32695" y="1"/>
                    <a:pt x="32577" y="76"/>
                    <a:pt x="32531" y="187"/>
                  </a:cubicBezTo>
                  <a:cubicBezTo>
                    <a:pt x="32471" y="342"/>
                    <a:pt x="32543" y="520"/>
                    <a:pt x="32698" y="580"/>
                  </a:cubicBezTo>
                  <a:lnTo>
                    <a:pt x="34579" y="1294"/>
                  </a:lnTo>
                  <a:cubicBezTo>
                    <a:pt x="34865" y="1389"/>
                    <a:pt x="35079" y="1651"/>
                    <a:pt x="35115" y="1961"/>
                  </a:cubicBezTo>
                  <a:lnTo>
                    <a:pt x="39556" y="32381"/>
                  </a:lnTo>
                  <a:cubicBezTo>
                    <a:pt x="39627" y="32881"/>
                    <a:pt x="39437" y="33382"/>
                    <a:pt x="39032" y="33703"/>
                  </a:cubicBezTo>
                  <a:cubicBezTo>
                    <a:pt x="38770" y="33918"/>
                    <a:pt x="38464" y="34024"/>
                    <a:pt x="38152" y="34024"/>
                  </a:cubicBezTo>
                  <a:cubicBezTo>
                    <a:pt x="37981" y="34024"/>
                    <a:pt x="37807" y="33992"/>
                    <a:pt x="37639" y="33929"/>
                  </a:cubicBezTo>
                  <a:lnTo>
                    <a:pt x="991" y="19951"/>
                  </a:lnTo>
                  <a:cubicBezTo>
                    <a:pt x="961" y="19933"/>
                    <a:pt x="929" y="19925"/>
                    <a:pt x="893" y="19925"/>
                  </a:cubicBezTo>
                  <a:cubicBezTo>
                    <a:pt x="857" y="19925"/>
                    <a:pt x="819" y="19933"/>
                    <a:pt x="777" y="19951"/>
                  </a:cubicBezTo>
                  <a:lnTo>
                    <a:pt x="289" y="20130"/>
                  </a:lnTo>
                  <a:cubicBezTo>
                    <a:pt x="486" y="20196"/>
                    <a:pt x="1047" y="20494"/>
                    <a:pt x="930" y="20494"/>
                  </a:cubicBezTo>
                  <a:cubicBezTo>
                    <a:pt x="920" y="20494"/>
                    <a:pt x="905" y="20492"/>
                    <a:pt x="884" y="20487"/>
                  </a:cubicBezTo>
                  <a:cubicBezTo>
                    <a:pt x="389" y="20382"/>
                    <a:pt x="62" y="20304"/>
                    <a:pt x="9" y="20304"/>
                  </a:cubicBezTo>
                  <a:cubicBezTo>
                    <a:pt x="2" y="20304"/>
                    <a:pt x="0" y="20306"/>
                    <a:pt x="3" y="20308"/>
                  </a:cubicBezTo>
                  <a:lnTo>
                    <a:pt x="37424" y="34477"/>
                  </a:lnTo>
                  <a:cubicBezTo>
                    <a:pt x="37655" y="34564"/>
                    <a:pt x="37896" y="34606"/>
                    <a:pt x="38136" y="34606"/>
                  </a:cubicBezTo>
                  <a:cubicBezTo>
                    <a:pt x="38588" y="34606"/>
                    <a:pt x="39035" y="34455"/>
                    <a:pt x="39401" y="34167"/>
                  </a:cubicBezTo>
                  <a:cubicBezTo>
                    <a:pt x="39984" y="33703"/>
                    <a:pt x="40258" y="33001"/>
                    <a:pt x="40151" y="32286"/>
                  </a:cubicBezTo>
                  <a:lnTo>
                    <a:pt x="35710" y="1866"/>
                  </a:lnTo>
                  <a:cubicBezTo>
                    <a:pt x="35638" y="1354"/>
                    <a:pt x="35293" y="913"/>
                    <a:pt x="34805" y="735"/>
                  </a:cubicBezTo>
                  <a:lnTo>
                    <a:pt x="32912" y="20"/>
                  </a:lnTo>
                  <a:cubicBezTo>
                    <a:pt x="32880" y="7"/>
                    <a:pt x="32846" y="1"/>
                    <a:pt x="3281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6" name="Google Shape;17456;p56"/>
            <p:cNvSpPr/>
            <p:nvPr/>
          </p:nvSpPr>
          <p:spPr>
            <a:xfrm>
              <a:off x="3958525" y="2730625"/>
              <a:ext cx="439350" cy="179125"/>
            </a:xfrm>
            <a:custGeom>
              <a:avLst/>
              <a:gdLst/>
              <a:ahLst/>
              <a:cxnLst/>
              <a:rect l="l" t="t" r="r" b="b"/>
              <a:pathLst>
                <a:path w="17574" h="7165" extrusionOk="0">
                  <a:moveTo>
                    <a:pt x="324" y="1"/>
                  </a:moveTo>
                  <a:cubicBezTo>
                    <a:pt x="291" y="1"/>
                    <a:pt x="258" y="7"/>
                    <a:pt x="226" y="20"/>
                  </a:cubicBezTo>
                  <a:cubicBezTo>
                    <a:pt x="72" y="68"/>
                    <a:pt x="0" y="235"/>
                    <a:pt x="60" y="377"/>
                  </a:cubicBezTo>
                  <a:cubicBezTo>
                    <a:pt x="84" y="461"/>
                    <a:pt x="857" y="2437"/>
                    <a:pt x="3394" y="4247"/>
                  </a:cubicBezTo>
                  <a:cubicBezTo>
                    <a:pt x="5358" y="5652"/>
                    <a:pt x="8716" y="7164"/>
                    <a:pt x="14121" y="7164"/>
                  </a:cubicBezTo>
                  <a:cubicBezTo>
                    <a:pt x="15121" y="7164"/>
                    <a:pt x="16169" y="7128"/>
                    <a:pt x="17300" y="7033"/>
                  </a:cubicBezTo>
                  <a:cubicBezTo>
                    <a:pt x="17455" y="7021"/>
                    <a:pt x="17574" y="6866"/>
                    <a:pt x="17562" y="6724"/>
                  </a:cubicBezTo>
                  <a:cubicBezTo>
                    <a:pt x="17551" y="6582"/>
                    <a:pt x="17421" y="6470"/>
                    <a:pt x="17289" y="6470"/>
                  </a:cubicBezTo>
                  <a:cubicBezTo>
                    <a:pt x="17277" y="6470"/>
                    <a:pt x="17265" y="6471"/>
                    <a:pt x="17252" y="6473"/>
                  </a:cubicBezTo>
                  <a:cubicBezTo>
                    <a:pt x="16150" y="6580"/>
                    <a:pt x="15118" y="6629"/>
                    <a:pt x="14154" y="6629"/>
                  </a:cubicBezTo>
                  <a:cubicBezTo>
                    <a:pt x="8892" y="6629"/>
                    <a:pt x="5632" y="5179"/>
                    <a:pt x="3751" y="3830"/>
                  </a:cubicBezTo>
                  <a:cubicBezTo>
                    <a:pt x="1334" y="2104"/>
                    <a:pt x="584" y="199"/>
                    <a:pt x="584" y="187"/>
                  </a:cubicBezTo>
                  <a:cubicBezTo>
                    <a:pt x="547" y="76"/>
                    <a:pt x="438" y="1"/>
                    <a:pt x="3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7" name="Google Shape;17457;p56"/>
            <p:cNvSpPr/>
            <p:nvPr/>
          </p:nvSpPr>
          <p:spPr>
            <a:xfrm>
              <a:off x="3057225" y="1740925"/>
              <a:ext cx="2275300" cy="1454350"/>
            </a:xfrm>
            <a:custGeom>
              <a:avLst/>
              <a:gdLst/>
              <a:ahLst/>
              <a:cxnLst/>
              <a:rect l="l" t="t" r="r" b="b"/>
              <a:pathLst>
                <a:path w="91012" h="58174" extrusionOk="0">
                  <a:moveTo>
                    <a:pt x="30008" y="1"/>
                  </a:moveTo>
                  <a:cubicBezTo>
                    <a:pt x="29974" y="1"/>
                    <a:pt x="29940" y="7"/>
                    <a:pt x="29909" y="20"/>
                  </a:cubicBezTo>
                  <a:lnTo>
                    <a:pt x="22562" y="2961"/>
                  </a:lnTo>
                  <a:cubicBezTo>
                    <a:pt x="22539" y="2973"/>
                    <a:pt x="22503" y="2985"/>
                    <a:pt x="22479" y="3020"/>
                  </a:cubicBezTo>
                  <a:lnTo>
                    <a:pt x="107" y="23737"/>
                  </a:lnTo>
                  <a:cubicBezTo>
                    <a:pt x="48" y="23797"/>
                    <a:pt x="0" y="23892"/>
                    <a:pt x="24" y="23987"/>
                  </a:cubicBezTo>
                  <a:cubicBezTo>
                    <a:pt x="36" y="24071"/>
                    <a:pt x="95" y="24166"/>
                    <a:pt x="167" y="24214"/>
                  </a:cubicBezTo>
                  <a:cubicBezTo>
                    <a:pt x="5739" y="27381"/>
                    <a:pt x="12716" y="29155"/>
                    <a:pt x="19467" y="30857"/>
                  </a:cubicBezTo>
                  <a:cubicBezTo>
                    <a:pt x="22146" y="31548"/>
                    <a:pt x="24694" y="32191"/>
                    <a:pt x="27075" y="32905"/>
                  </a:cubicBezTo>
                  <a:cubicBezTo>
                    <a:pt x="35278" y="35358"/>
                    <a:pt x="38517" y="39513"/>
                    <a:pt x="38553" y="39549"/>
                  </a:cubicBezTo>
                  <a:cubicBezTo>
                    <a:pt x="38600" y="39596"/>
                    <a:pt x="38636" y="39644"/>
                    <a:pt x="38684" y="39656"/>
                  </a:cubicBezTo>
                  <a:cubicBezTo>
                    <a:pt x="38717" y="39673"/>
                    <a:pt x="38752" y="39681"/>
                    <a:pt x="38791" y="39681"/>
                  </a:cubicBezTo>
                  <a:cubicBezTo>
                    <a:pt x="38835" y="39681"/>
                    <a:pt x="38882" y="39670"/>
                    <a:pt x="38934" y="39644"/>
                  </a:cubicBezTo>
                  <a:cubicBezTo>
                    <a:pt x="38958" y="39639"/>
                    <a:pt x="40087" y="39241"/>
                    <a:pt x="41841" y="39241"/>
                  </a:cubicBezTo>
                  <a:cubicBezTo>
                    <a:pt x="44409" y="39241"/>
                    <a:pt x="48318" y="40096"/>
                    <a:pt x="52054" y="44299"/>
                  </a:cubicBezTo>
                  <a:cubicBezTo>
                    <a:pt x="52109" y="44372"/>
                    <a:pt x="52191" y="44403"/>
                    <a:pt x="52275" y="44403"/>
                  </a:cubicBezTo>
                  <a:cubicBezTo>
                    <a:pt x="52301" y="44403"/>
                    <a:pt x="52327" y="44400"/>
                    <a:pt x="52352" y="44395"/>
                  </a:cubicBezTo>
                  <a:cubicBezTo>
                    <a:pt x="52362" y="44395"/>
                    <a:pt x="53342" y="44119"/>
                    <a:pt x="55054" y="44119"/>
                  </a:cubicBezTo>
                  <a:cubicBezTo>
                    <a:pt x="55446" y="44119"/>
                    <a:pt x="55875" y="44133"/>
                    <a:pt x="56340" y="44168"/>
                  </a:cubicBezTo>
                  <a:cubicBezTo>
                    <a:pt x="58638" y="44347"/>
                    <a:pt x="62306" y="45073"/>
                    <a:pt x="66699" y="47585"/>
                  </a:cubicBezTo>
                  <a:cubicBezTo>
                    <a:pt x="73986" y="51753"/>
                    <a:pt x="83308" y="56741"/>
                    <a:pt x="90654" y="58170"/>
                  </a:cubicBezTo>
                  <a:cubicBezTo>
                    <a:pt x="90670" y="58172"/>
                    <a:pt x="90686" y="58173"/>
                    <a:pt x="90701" y="58173"/>
                  </a:cubicBezTo>
                  <a:cubicBezTo>
                    <a:pt x="90777" y="58173"/>
                    <a:pt x="90845" y="58148"/>
                    <a:pt x="90904" y="58099"/>
                  </a:cubicBezTo>
                  <a:cubicBezTo>
                    <a:pt x="90964" y="58039"/>
                    <a:pt x="91011" y="57932"/>
                    <a:pt x="91000" y="57849"/>
                  </a:cubicBezTo>
                  <a:lnTo>
                    <a:pt x="87249" y="27666"/>
                  </a:lnTo>
                  <a:cubicBezTo>
                    <a:pt x="87237" y="27559"/>
                    <a:pt x="87154" y="27464"/>
                    <a:pt x="87059" y="27428"/>
                  </a:cubicBezTo>
                  <a:lnTo>
                    <a:pt x="85356" y="26785"/>
                  </a:lnTo>
                  <a:cubicBezTo>
                    <a:pt x="85314" y="26770"/>
                    <a:pt x="85272" y="26763"/>
                    <a:pt x="85233" y="26763"/>
                  </a:cubicBezTo>
                  <a:cubicBezTo>
                    <a:pt x="85117" y="26763"/>
                    <a:pt x="85019" y="26828"/>
                    <a:pt x="84975" y="26952"/>
                  </a:cubicBezTo>
                  <a:cubicBezTo>
                    <a:pt x="84904" y="27107"/>
                    <a:pt x="84987" y="27273"/>
                    <a:pt x="85130" y="27333"/>
                  </a:cubicBezTo>
                  <a:lnTo>
                    <a:pt x="86654" y="27916"/>
                  </a:lnTo>
                  <a:lnTo>
                    <a:pt x="90333" y="57515"/>
                  </a:lnTo>
                  <a:cubicBezTo>
                    <a:pt x="83106" y="56003"/>
                    <a:pt x="74057" y="51157"/>
                    <a:pt x="66949" y="47085"/>
                  </a:cubicBezTo>
                  <a:cubicBezTo>
                    <a:pt x="61809" y="44147"/>
                    <a:pt x="57623" y="43531"/>
                    <a:pt x="55029" y="43531"/>
                  </a:cubicBezTo>
                  <a:cubicBezTo>
                    <a:pt x="53639" y="43531"/>
                    <a:pt x="52706" y="43708"/>
                    <a:pt x="52328" y="43799"/>
                  </a:cubicBezTo>
                  <a:cubicBezTo>
                    <a:pt x="48508" y="39553"/>
                    <a:pt x="44480" y="38670"/>
                    <a:pt x="41802" y="38670"/>
                  </a:cubicBezTo>
                  <a:cubicBezTo>
                    <a:pt x="40366" y="38670"/>
                    <a:pt x="39318" y="38924"/>
                    <a:pt x="38898" y="39049"/>
                  </a:cubicBezTo>
                  <a:cubicBezTo>
                    <a:pt x="38207" y="38227"/>
                    <a:pt x="34826" y="34632"/>
                    <a:pt x="27254" y="32346"/>
                  </a:cubicBezTo>
                  <a:cubicBezTo>
                    <a:pt x="24848" y="31619"/>
                    <a:pt x="22312" y="30976"/>
                    <a:pt x="19622" y="30298"/>
                  </a:cubicBezTo>
                  <a:cubicBezTo>
                    <a:pt x="13037" y="28631"/>
                    <a:pt x="6251" y="26904"/>
                    <a:pt x="810" y="23892"/>
                  </a:cubicBezTo>
                  <a:lnTo>
                    <a:pt x="22836" y="3497"/>
                  </a:lnTo>
                  <a:lnTo>
                    <a:pt x="30123" y="580"/>
                  </a:lnTo>
                  <a:cubicBezTo>
                    <a:pt x="30278" y="520"/>
                    <a:pt x="30349" y="342"/>
                    <a:pt x="30290" y="187"/>
                  </a:cubicBezTo>
                  <a:cubicBezTo>
                    <a:pt x="30243" y="76"/>
                    <a:pt x="30125" y="1"/>
                    <a:pt x="300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8" name="Google Shape;17458;p56"/>
            <p:cNvSpPr/>
            <p:nvPr/>
          </p:nvSpPr>
          <p:spPr>
            <a:xfrm>
              <a:off x="3485250" y="1633600"/>
              <a:ext cx="996575" cy="1082100"/>
            </a:xfrm>
            <a:custGeom>
              <a:avLst/>
              <a:gdLst/>
              <a:ahLst/>
              <a:cxnLst/>
              <a:rect l="l" t="t" r="r" b="b"/>
              <a:pathLst>
                <a:path w="39863" h="43284" extrusionOk="0">
                  <a:moveTo>
                    <a:pt x="18657" y="789"/>
                  </a:moveTo>
                  <a:cubicBezTo>
                    <a:pt x="20336" y="3694"/>
                    <a:pt x="23360" y="4551"/>
                    <a:pt x="27147" y="5635"/>
                  </a:cubicBezTo>
                  <a:cubicBezTo>
                    <a:pt x="28956" y="6159"/>
                    <a:pt x="31028" y="6742"/>
                    <a:pt x="33135" y="7647"/>
                  </a:cubicBezTo>
                  <a:cubicBezTo>
                    <a:pt x="36410" y="9028"/>
                    <a:pt x="37898" y="11040"/>
                    <a:pt x="38565" y="12469"/>
                  </a:cubicBezTo>
                  <a:cubicBezTo>
                    <a:pt x="39196" y="13874"/>
                    <a:pt x="39219" y="15017"/>
                    <a:pt x="39219" y="15243"/>
                  </a:cubicBezTo>
                  <a:lnTo>
                    <a:pt x="29171" y="41722"/>
                  </a:lnTo>
                  <a:cubicBezTo>
                    <a:pt x="28147" y="35507"/>
                    <a:pt x="21729" y="32400"/>
                    <a:pt x="16002" y="30209"/>
                  </a:cubicBezTo>
                  <a:cubicBezTo>
                    <a:pt x="15109" y="29876"/>
                    <a:pt x="14216" y="29542"/>
                    <a:pt x="13359" y="29233"/>
                  </a:cubicBezTo>
                  <a:cubicBezTo>
                    <a:pt x="11930" y="28709"/>
                    <a:pt x="10585" y="28221"/>
                    <a:pt x="9525" y="27745"/>
                  </a:cubicBezTo>
                  <a:cubicBezTo>
                    <a:pt x="4548" y="25506"/>
                    <a:pt x="1370" y="21494"/>
                    <a:pt x="679" y="20577"/>
                  </a:cubicBezTo>
                  <a:lnTo>
                    <a:pt x="18657" y="789"/>
                  </a:lnTo>
                  <a:close/>
                  <a:moveTo>
                    <a:pt x="18706" y="0"/>
                  </a:moveTo>
                  <a:cubicBezTo>
                    <a:pt x="18627" y="0"/>
                    <a:pt x="18552" y="27"/>
                    <a:pt x="18503" y="86"/>
                  </a:cubicBezTo>
                  <a:lnTo>
                    <a:pt x="107" y="20363"/>
                  </a:lnTo>
                  <a:cubicBezTo>
                    <a:pt x="0" y="20470"/>
                    <a:pt x="0" y="20613"/>
                    <a:pt x="72" y="20732"/>
                  </a:cubicBezTo>
                  <a:cubicBezTo>
                    <a:pt x="107" y="20779"/>
                    <a:pt x="3536" y="25709"/>
                    <a:pt x="9287" y="28280"/>
                  </a:cubicBezTo>
                  <a:cubicBezTo>
                    <a:pt x="10359" y="28769"/>
                    <a:pt x="11728" y="29257"/>
                    <a:pt x="13169" y="29781"/>
                  </a:cubicBezTo>
                  <a:cubicBezTo>
                    <a:pt x="19586" y="32102"/>
                    <a:pt x="28361" y="35293"/>
                    <a:pt x="28718" y="42985"/>
                  </a:cubicBezTo>
                  <a:cubicBezTo>
                    <a:pt x="28742" y="43104"/>
                    <a:pt x="28813" y="43211"/>
                    <a:pt x="28921" y="43246"/>
                  </a:cubicBezTo>
                  <a:cubicBezTo>
                    <a:pt x="28932" y="43270"/>
                    <a:pt x="28944" y="43270"/>
                    <a:pt x="28980" y="43282"/>
                  </a:cubicBezTo>
                  <a:cubicBezTo>
                    <a:pt x="28990" y="43283"/>
                    <a:pt x="29001" y="43283"/>
                    <a:pt x="29011" y="43283"/>
                  </a:cubicBezTo>
                  <a:cubicBezTo>
                    <a:pt x="29141" y="43283"/>
                    <a:pt x="29257" y="43213"/>
                    <a:pt x="29302" y="43092"/>
                  </a:cubicBezTo>
                  <a:lnTo>
                    <a:pt x="39791" y="15410"/>
                  </a:lnTo>
                  <a:cubicBezTo>
                    <a:pt x="39791" y="15374"/>
                    <a:pt x="39815" y="15350"/>
                    <a:pt x="39815" y="15314"/>
                  </a:cubicBezTo>
                  <a:cubicBezTo>
                    <a:pt x="39815" y="15267"/>
                    <a:pt x="39862" y="13945"/>
                    <a:pt x="39112" y="12266"/>
                  </a:cubicBezTo>
                  <a:cubicBezTo>
                    <a:pt x="38398" y="10731"/>
                    <a:pt x="36838" y="8587"/>
                    <a:pt x="33362" y="7111"/>
                  </a:cubicBezTo>
                  <a:cubicBezTo>
                    <a:pt x="31207" y="6194"/>
                    <a:pt x="29123" y="5599"/>
                    <a:pt x="27289" y="5075"/>
                  </a:cubicBezTo>
                  <a:cubicBezTo>
                    <a:pt x="23479" y="3992"/>
                    <a:pt x="20491" y="3146"/>
                    <a:pt x="18979" y="170"/>
                  </a:cubicBezTo>
                  <a:cubicBezTo>
                    <a:pt x="18931" y="74"/>
                    <a:pt x="18836" y="15"/>
                    <a:pt x="18753" y="3"/>
                  </a:cubicBezTo>
                  <a:cubicBezTo>
                    <a:pt x="18737" y="1"/>
                    <a:pt x="18722" y="0"/>
                    <a:pt x="187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9" name="Google Shape;17459;p56"/>
            <p:cNvSpPr/>
            <p:nvPr/>
          </p:nvSpPr>
          <p:spPr>
            <a:xfrm>
              <a:off x="3311700" y="1721675"/>
              <a:ext cx="1869025" cy="1141400"/>
            </a:xfrm>
            <a:custGeom>
              <a:avLst/>
              <a:gdLst/>
              <a:ahLst/>
              <a:cxnLst/>
              <a:rect l="l" t="t" r="r" b="b"/>
              <a:pathLst>
                <a:path w="74761" h="45656" extrusionOk="0">
                  <a:moveTo>
                    <a:pt x="20822" y="0"/>
                  </a:moveTo>
                  <a:cubicBezTo>
                    <a:pt x="20741" y="0"/>
                    <a:pt x="20658" y="32"/>
                    <a:pt x="20599" y="100"/>
                  </a:cubicBezTo>
                  <a:lnTo>
                    <a:pt x="108" y="21007"/>
                  </a:lnTo>
                  <a:cubicBezTo>
                    <a:pt x="37" y="21078"/>
                    <a:pt x="1" y="21185"/>
                    <a:pt x="37" y="21293"/>
                  </a:cubicBezTo>
                  <a:cubicBezTo>
                    <a:pt x="60" y="21388"/>
                    <a:pt x="144" y="21471"/>
                    <a:pt x="239" y="21495"/>
                  </a:cubicBezTo>
                  <a:cubicBezTo>
                    <a:pt x="418" y="21543"/>
                    <a:pt x="18384" y="25948"/>
                    <a:pt x="25968" y="29544"/>
                  </a:cubicBezTo>
                  <a:cubicBezTo>
                    <a:pt x="34946" y="33818"/>
                    <a:pt x="35648" y="39414"/>
                    <a:pt x="35660" y="39473"/>
                  </a:cubicBezTo>
                  <a:cubicBezTo>
                    <a:pt x="35672" y="39593"/>
                    <a:pt x="35755" y="39676"/>
                    <a:pt x="35851" y="39712"/>
                  </a:cubicBezTo>
                  <a:cubicBezTo>
                    <a:pt x="35874" y="39712"/>
                    <a:pt x="35886" y="39723"/>
                    <a:pt x="35886" y="39723"/>
                  </a:cubicBezTo>
                  <a:cubicBezTo>
                    <a:pt x="35910" y="39731"/>
                    <a:pt x="35934" y="39734"/>
                    <a:pt x="35958" y="39734"/>
                  </a:cubicBezTo>
                  <a:cubicBezTo>
                    <a:pt x="36054" y="39734"/>
                    <a:pt x="36148" y="39679"/>
                    <a:pt x="36196" y="39593"/>
                  </a:cubicBezTo>
                  <a:cubicBezTo>
                    <a:pt x="36236" y="39532"/>
                    <a:pt x="39574" y="34504"/>
                    <a:pt x="46985" y="34504"/>
                  </a:cubicBezTo>
                  <a:cubicBezTo>
                    <a:pt x="48378" y="34504"/>
                    <a:pt x="49916" y="34682"/>
                    <a:pt x="51603" y="35104"/>
                  </a:cubicBezTo>
                  <a:cubicBezTo>
                    <a:pt x="56806" y="36414"/>
                    <a:pt x="59806" y="38509"/>
                    <a:pt x="62687" y="40533"/>
                  </a:cubicBezTo>
                  <a:cubicBezTo>
                    <a:pt x="65878" y="42760"/>
                    <a:pt x="68867" y="44879"/>
                    <a:pt x="74415" y="45653"/>
                  </a:cubicBezTo>
                  <a:cubicBezTo>
                    <a:pt x="74431" y="45655"/>
                    <a:pt x="74446" y="45656"/>
                    <a:pt x="74462" y="45656"/>
                  </a:cubicBezTo>
                  <a:cubicBezTo>
                    <a:pt x="74537" y="45656"/>
                    <a:pt x="74604" y="45631"/>
                    <a:pt x="74653" y="45581"/>
                  </a:cubicBezTo>
                  <a:cubicBezTo>
                    <a:pt x="74713" y="45522"/>
                    <a:pt x="74760" y="45427"/>
                    <a:pt x="74748" y="45343"/>
                  </a:cubicBezTo>
                  <a:lnTo>
                    <a:pt x="72391" y="18411"/>
                  </a:lnTo>
                  <a:cubicBezTo>
                    <a:pt x="72391" y="18340"/>
                    <a:pt x="72355" y="18268"/>
                    <a:pt x="72272" y="18209"/>
                  </a:cubicBezTo>
                  <a:cubicBezTo>
                    <a:pt x="72223" y="18169"/>
                    <a:pt x="72157" y="18146"/>
                    <a:pt x="72095" y="18146"/>
                  </a:cubicBezTo>
                  <a:cubicBezTo>
                    <a:pt x="72082" y="18146"/>
                    <a:pt x="72070" y="18147"/>
                    <a:pt x="72058" y="18149"/>
                  </a:cubicBezTo>
                  <a:cubicBezTo>
                    <a:pt x="72058" y="18149"/>
                    <a:pt x="72053" y="18150"/>
                    <a:pt x="72043" y="18150"/>
                  </a:cubicBezTo>
                  <a:cubicBezTo>
                    <a:pt x="71984" y="18150"/>
                    <a:pt x="71746" y="18141"/>
                    <a:pt x="71307" y="18018"/>
                  </a:cubicBezTo>
                  <a:lnTo>
                    <a:pt x="71307" y="18018"/>
                  </a:lnTo>
                  <a:cubicBezTo>
                    <a:pt x="71319" y="18221"/>
                    <a:pt x="71343" y="18435"/>
                    <a:pt x="71343" y="18638"/>
                  </a:cubicBezTo>
                  <a:cubicBezTo>
                    <a:pt x="71546" y="18685"/>
                    <a:pt x="71712" y="18709"/>
                    <a:pt x="71831" y="18733"/>
                  </a:cubicBezTo>
                  <a:lnTo>
                    <a:pt x="74141" y="45022"/>
                  </a:lnTo>
                  <a:cubicBezTo>
                    <a:pt x="68962" y="44224"/>
                    <a:pt x="66069" y="42200"/>
                    <a:pt x="63033" y="40057"/>
                  </a:cubicBezTo>
                  <a:cubicBezTo>
                    <a:pt x="60104" y="37985"/>
                    <a:pt x="57056" y="35854"/>
                    <a:pt x="51734" y="34532"/>
                  </a:cubicBezTo>
                  <a:cubicBezTo>
                    <a:pt x="49999" y="34099"/>
                    <a:pt x="48415" y="33916"/>
                    <a:pt x="46977" y="33916"/>
                  </a:cubicBezTo>
                  <a:cubicBezTo>
                    <a:pt x="40711" y="33916"/>
                    <a:pt x="37224" y="37391"/>
                    <a:pt x="36101" y="38747"/>
                  </a:cubicBezTo>
                  <a:cubicBezTo>
                    <a:pt x="35648" y="37080"/>
                    <a:pt x="33779" y="32604"/>
                    <a:pt x="26219" y="29008"/>
                  </a:cubicBezTo>
                  <a:cubicBezTo>
                    <a:pt x="19289" y="25722"/>
                    <a:pt x="3859" y="21793"/>
                    <a:pt x="870" y="21031"/>
                  </a:cubicBezTo>
                  <a:lnTo>
                    <a:pt x="20873" y="647"/>
                  </a:lnTo>
                  <a:lnTo>
                    <a:pt x="21897" y="1028"/>
                  </a:lnTo>
                  <a:cubicBezTo>
                    <a:pt x="21934" y="1043"/>
                    <a:pt x="21972" y="1049"/>
                    <a:pt x="22010" y="1049"/>
                  </a:cubicBezTo>
                  <a:cubicBezTo>
                    <a:pt x="22130" y="1049"/>
                    <a:pt x="22244" y="982"/>
                    <a:pt x="22289" y="873"/>
                  </a:cubicBezTo>
                  <a:cubicBezTo>
                    <a:pt x="22349" y="719"/>
                    <a:pt x="22266" y="540"/>
                    <a:pt x="22123" y="481"/>
                  </a:cubicBezTo>
                  <a:lnTo>
                    <a:pt x="20920" y="16"/>
                  </a:lnTo>
                  <a:cubicBezTo>
                    <a:pt x="20889" y="6"/>
                    <a:pt x="20856" y="0"/>
                    <a:pt x="2082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0" name="Google Shape;17460;p56"/>
            <p:cNvSpPr/>
            <p:nvPr/>
          </p:nvSpPr>
          <p:spPr>
            <a:xfrm>
              <a:off x="4413925" y="2274875"/>
              <a:ext cx="808775" cy="689050"/>
            </a:xfrm>
            <a:custGeom>
              <a:avLst/>
              <a:gdLst/>
              <a:ahLst/>
              <a:cxnLst/>
              <a:rect l="l" t="t" r="r" b="b"/>
              <a:pathLst>
                <a:path w="32351" h="27562" extrusionOk="0">
                  <a:moveTo>
                    <a:pt x="28375" y="1"/>
                  </a:moveTo>
                  <a:cubicBezTo>
                    <a:pt x="28260" y="1"/>
                    <a:pt x="28145" y="71"/>
                    <a:pt x="28100" y="189"/>
                  </a:cubicBezTo>
                  <a:cubicBezTo>
                    <a:pt x="28040" y="331"/>
                    <a:pt x="28111" y="510"/>
                    <a:pt x="28266" y="570"/>
                  </a:cubicBezTo>
                  <a:lnTo>
                    <a:pt x="29171" y="915"/>
                  </a:lnTo>
                  <a:lnTo>
                    <a:pt x="31695" y="26704"/>
                  </a:lnTo>
                  <a:cubicBezTo>
                    <a:pt x="29897" y="25608"/>
                    <a:pt x="23718" y="21846"/>
                    <a:pt x="19301" y="19084"/>
                  </a:cubicBezTo>
                  <a:lnTo>
                    <a:pt x="18956" y="18881"/>
                  </a:lnTo>
                  <a:cubicBezTo>
                    <a:pt x="15279" y="16597"/>
                    <a:pt x="9015" y="12701"/>
                    <a:pt x="2404" y="12701"/>
                  </a:cubicBezTo>
                  <a:cubicBezTo>
                    <a:pt x="1607" y="12701"/>
                    <a:pt x="804" y="12758"/>
                    <a:pt x="1" y="12881"/>
                  </a:cubicBezTo>
                  <a:cubicBezTo>
                    <a:pt x="84" y="12893"/>
                    <a:pt x="179" y="12916"/>
                    <a:pt x="263" y="12916"/>
                  </a:cubicBezTo>
                  <a:cubicBezTo>
                    <a:pt x="1382" y="12952"/>
                    <a:pt x="2501" y="13107"/>
                    <a:pt x="3573" y="13333"/>
                  </a:cubicBezTo>
                  <a:cubicBezTo>
                    <a:pt x="9597" y="13750"/>
                    <a:pt x="15253" y="17262"/>
                    <a:pt x="18646" y="19369"/>
                  </a:cubicBezTo>
                  <a:lnTo>
                    <a:pt x="18991" y="19584"/>
                  </a:lnTo>
                  <a:cubicBezTo>
                    <a:pt x="24194" y="22810"/>
                    <a:pt x="31826" y="27466"/>
                    <a:pt x="31910" y="27513"/>
                  </a:cubicBezTo>
                  <a:cubicBezTo>
                    <a:pt x="31921" y="27525"/>
                    <a:pt x="31933" y="27525"/>
                    <a:pt x="31945" y="27537"/>
                  </a:cubicBezTo>
                  <a:cubicBezTo>
                    <a:pt x="31987" y="27553"/>
                    <a:pt x="32026" y="27562"/>
                    <a:pt x="32065" y="27562"/>
                  </a:cubicBezTo>
                  <a:cubicBezTo>
                    <a:pt x="32116" y="27562"/>
                    <a:pt x="32165" y="27547"/>
                    <a:pt x="32219" y="27513"/>
                  </a:cubicBezTo>
                  <a:cubicBezTo>
                    <a:pt x="32314" y="27478"/>
                    <a:pt x="32350" y="27370"/>
                    <a:pt x="32350" y="27263"/>
                  </a:cubicBezTo>
                  <a:lnTo>
                    <a:pt x="29755" y="689"/>
                  </a:lnTo>
                  <a:cubicBezTo>
                    <a:pt x="29731" y="593"/>
                    <a:pt x="29659" y="486"/>
                    <a:pt x="29552" y="439"/>
                  </a:cubicBezTo>
                  <a:lnTo>
                    <a:pt x="28481" y="22"/>
                  </a:lnTo>
                  <a:cubicBezTo>
                    <a:pt x="28447" y="8"/>
                    <a:pt x="28411" y="1"/>
                    <a:pt x="283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1" name="Google Shape;17461;p56"/>
            <p:cNvSpPr/>
            <p:nvPr/>
          </p:nvSpPr>
          <p:spPr>
            <a:xfrm>
              <a:off x="4333875" y="2339225"/>
              <a:ext cx="928400" cy="733100"/>
            </a:xfrm>
            <a:custGeom>
              <a:avLst/>
              <a:gdLst/>
              <a:ahLst/>
              <a:cxnLst/>
              <a:rect l="l" t="t" r="r" b="b"/>
              <a:pathLst>
                <a:path w="37136" h="29324" extrusionOk="0">
                  <a:moveTo>
                    <a:pt x="32851" y="0"/>
                  </a:moveTo>
                  <a:cubicBezTo>
                    <a:pt x="32728" y="0"/>
                    <a:pt x="32610" y="75"/>
                    <a:pt x="32564" y="186"/>
                  </a:cubicBezTo>
                  <a:cubicBezTo>
                    <a:pt x="32504" y="341"/>
                    <a:pt x="32576" y="520"/>
                    <a:pt x="32730" y="579"/>
                  </a:cubicBezTo>
                  <a:lnTo>
                    <a:pt x="33623" y="913"/>
                  </a:lnTo>
                  <a:lnTo>
                    <a:pt x="36469" y="28618"/>
                  </a:lnTo>
                  <a:cubicBezTo>
                    <a:pt x="34885" y="28095"/>
                    <a:pt x="32873" y="26952"/>
                    <a:pt x="28885" y="24654"/>
                  </a:cubicBezTo>
                  <a:cubicBezTo>
                    <a:pt x="26313" y="23177"/>
                    <a:pt x="22789" y="21153"/>
                    <a:pt x="18014" y="18534"/>
                  </a:cubicBezTo>
                  <a:cubicBezTo>
                    <a:pt x="12629" y="15575"/>
                    <a:pt x="8230" y="14713"/>
                    <a:pt x="4928" y="14713"/>
                  </a:cubicBezTo>
                  <a:cubicBezTo>
                    <a:pt x="2835" y="14713"/>
                    <a:pt x="1183" y="15059"/>
                    <a:pt x="0" y="15438"/>
                  </a:cubicBezTo>
                  <a:cubicBezTo>
                    <a:pt x="636" y="15368"/>
                    <a:pt x="1276" y="15335"/>
                    <a:pt x="1917" y="15335"/>
                  </a:cubicBezTo>
                  <a:cubicBezTo>
                    <a:pt x="2464" y="15335"/>
                    <a:pt x="3012" y="15359"/>
                    <a:pt x="3560" y="15402"/>
                  </a:cubicBezTo>
                  <a:cubicBezTo>
                    <a:pt x="4005" y="15368"/>
                    <a:pt x="4475" y="15348"/>
                    <a:pt x="4970" y="15348"/>
                  </a:cubicBezTo>
                  <a:cubicBezTo>
                    <a:pt x="8190" y="15348"/>
                    <a:pt x="12475" y="16179"/>
                    <a:pt x="17717" y="19058"/>
                  </a:cubicBezTo>
                  <a:cubicBezTo>
                    <a:pt x="22491" y="21677"/>
                    <a:pt x="26003" y="23701"/>
                    <a:pt x="28575" y="25177"/>
                  </a:cubicBezTo>
                  <a:cubicBezTo>
                    <a:pt x="32968" y="27690"/>
                    <a:pt x="34957" y="28833"/>
                    <a:pt x="36707" y="29309"/>
                  </a:cubicBezTo>
                  <a:cubicBezTo>
                    <a:pt x="36730" y="29319"/>
                    <a:pt x="36755" y="29323"/>
                    <a:pt x="36780" y="29323"/>
                  </a:cubicBezTo>
                  <a:cubicBezTo>
                    <a:pt x="36847" y="29323"/>
                    <a:pt x="36917" y="29293"/>
                    <a:pt x="36969" y="29249"/>
                  </a:cubicBezTo>
                  <a:cubicBezTo>
                    <a:pt x="37088" y="29166"/>
                    <a:pt x="37136" y="29071"/>
                    <a:pt x="37124" y="28987"/>
                  </a:cubicBezTo>
                  <a:lnTo>
                    <a:pt x="34207" y="674"/>
                  </a:lnTo>
                  <a:cubicBezTo>
                    <a:pt x="34183" y="579"/>
                    <a:pt x="34111" y="472"/>
                    <a:pt x="34004" y="424"/>
                  </a:cubicBezTo>
                  <a:lnTo>
                    <a:pt x="32957" y="20"/>
                  </a:lnTo>
                  <a:cubicBezTo>
                    <a:pt x="32922" y="6"/>
                    <a:pt x="32886" y="0"/>
                    <a:pt x="328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2" name="Google Shape;17462;p56"/>
            <p:cNvSpPr/>
            <p:nvPr/>
          </p:nvSpPr>
          <p:spPr>
            <a:xfrm>
              <a:off x="4202600" y="2700450"/>
              <a:ext cx="14300" cy="27725"/>
            </a:xfrm>
            <a:custGeom>
              <a:avLst/>
              <a:gdLst/>
              <a:ahLst/>
              <a:cxnLst/>
              <a:rect l="l" t="t" r="r" b="b"/>
              <a:pathLst>
                <a:path w="572" h="1109" extrusionOk="0">
                  <a:moveTo>
                    <a:pt x="429" y="1"/>
                  </a:moveTo>
                  <a:cubicBezTo>
                    <a:pt x="429" y="1"/>
                    <a:pt x="179" y="203"/>
                    <a:pt x="84" y="501"/>
                  </a:cubicBezTo>
                  <a:cubicBezTo>
                    <a:pt x="0" y="799"/>
                    <a:pt x="72" y="1108"/>
                    <a:pt x="72" y="1108"/>
                  </a:cubicBezTo>
                  <a:cubicBezTo>
                    <a:pt x="72" y="1108"/>
                    <a:pt x="358" y="930"/>
                    <a:pt x="477" y="620"/>
                  </a:cubicBezTo>
                  <a:cubicBezTo>
                    <a:pt x="572" y="299"/>
                    <a:pt x="429" y="1"/>
                    <a:pt x="4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3" name="Google Shape;17463;p56"/>
            <p:cNvSpPr/>
            <p:nvPr/>
          </p:nvSpPr>
          <p:spPr>
            <a:xfrm>
              <a:off x="4206475" y="2638450"/>
              <a:ext cx="387575" cy="89425"/>
            </a:xfrm>
            <a:custGeom>
              <a:avLst/>
              <a:gdLst/>
              <a:ahLst/>
              <a:cxnLst/>
              <a:rect l="l" t="t" r="r" b="b"/>
              <a:pathLst>
                <a:path w="15503" h="3577" extrusionOk="0">
                  <a:moveTo>
                    <a:pt x="9434" y="1"/>
                  </a:moveTo>
                  <a:cubicBezTo>
                    <a:pt x="8761" y="1"/>
                    <a:pt x="8053" y="36"/>
                    <a:pt x="7322" y="124"/>
                  </a:cubicBezTo>
                  <a:cubicBezTo>
                    <a:pt x="5048" y="385"/>
                    <a:pt x="3084" y="1195"/>
                    <a:pt x="1846" y="2029"/>
                  </a:cubicBezTo>
                  <a:cubicBezTo>
                    <a:pt x="1226" y="2445"/>
                    <a:pt x="762" y="2838"/>
                    <a:pt x="464" y="3112"/>
                  </a:cubicBezTo>
                  <a:cubicBezTo>
                    <a:pt x="298" y="3267"/>
                    <a:pt x="203" y="3386"/>
                    <a:pt x="119" y="3457"/>
                  </a:cubicBezTo>
                  <a:lnTo>
                    <a:pt x="0" y="3576"/>
                  </a:lnTo>
                  <a:cubicBezTo>
                    <a:pt x="0" y="3576"/>
                    <a:pt x="48" y="3553"/>
                    <a:pt x="143" y="3469"/>
                  </a:cubicBezTo>
                  <a:cubicBezTo>
                    <a:pt x="226" y="3410"/>
                    <a:pt x="345" y="3291"/>
                    <a:pt x="512" y="3172"/>
                  </a:cubicBezTo>
                  <a:cubicBezTo>
                    <a:pt x="845" y="2910"/>
                    <a:pt x="1334" y="2564"/>
                    <a:pt x="1977" y="2207"/>
                  </a:cubicBezTo>
                  <a:cubicBezTo>
                    <a:pt x="3239" y="1481"/>
                    <a:pt x="5167" y="790"/>
                    <a:pt x="7394" y="528"/>
                  </a:cubicBezTo>
                  <a:cubicBezTo>
                    <a:pt x="8321" y="414"/>
                    <a:pt x="9217" y="372"/>
                    <a:pt x="10054" y="372"/>
                  </a:cubicBezTo>
                  <a:cubicBezTo>
                    <a:pt x="11215" y="372"/>
                    <a:pt x="12263" y="452"/>
                    <a:pt x="13121" y="528"/>
                  </a:cubicBezTo>
                  <a:cubicBezTo>
                    <a:pt x="13847" y="600"/>
                    <a:pt x="14442" y="671"/>
                    <a:pt x="14859" y="719"/>
                  </a:cubicBezTo>
                  <a:cubicBezTo>
                    <a:pt x="15276" y="766"/>
                    <a:pt x="15502" y="790"/>
                    <a:pt x="15502" y="790"/>
                  </a:cubicBezTo>
                  <a:cubicBezTo>
                    <a:pt x="15502" y="790"/>
                    <a:pt x="15276" y="755"/>
                    <a:pt x="14859" y="647"/>
                  </a:cubicBezTo>
                  <a:cubicBezTo>
                    <a:pt x="14454" y="552"/>
                    <a:pt x="13859" y="433"/>
                    <a:pt x="13133" y="314"/>
                  </a:cubicBezTo>
                  <a:cubicBezTo>
                    <a:pt x="12137" y="160"/>
                    <a:pt x="10865" y="1"/>
                    <a:pt x="94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4" name="Google Shape;17464;p56"/>
            <p:cNvSpPr/>
            <p:nvPr/>
          </p:nvSpPr>
          <p:spPr>
            <a:xfrm>
              <a:off x="4214500" y="2662975"/>
              <a:ext cx="385500" cy="66375"/>
            </a:xfrm>
            <a:custGeom>
              <a:avLst/>
              <a:gdLst/>
              <a:ahLst/>
              <a:cxnLst/>
              <a:rect l="l" t="t" r="r" b="b"/>
              <a:pathLst>
                <a:path w="15420" h="2655" extrusionOk="0">
                  <a:moveTo>
                    <a:pt x="9494" y="1"/>
                  </a:moveTo>
                  <a:cubicBezTo>
                    <a:pt x="8863" y="1"/>
                    <a:pt x="8199" y="33"/>
                    <a:pt x="7513" y="107"/>
                  </a:cubicBezTo>
                  <a:cubicBezTo>
                    <a:pt x="6430" y="238"/>
                    <a:pt x="5382" y="464"/>
                    <a:pt x="4465" y="714"/>
                  </a:cubicBezTo>
                  <a:cubicBezTo>
                    <a:pt x="4001" y="857"/>
                    <a:pt x="3572" y="988"/>
                    <a:pt x="3168" y="1131"/>
                  </a:cubicBezTo>
                  <a:cubicBezTo>
                    <a:pt x="2763" y="1286"/>
                    <a:pt x="2394" y="1429"/>
                    <a:pt x="2072" y="1583"/>
                  </a:cubicBezTo>
                  <a:cubicBezTo>
                    <a:pt x="1739" y="1714"/>
                    <a:pt x="1441" y="1881"/>
                    <a:pt x="1191" y="2000"/>
                  </a:cubicBezTo>
                  <a:cubicBezTo>
                    <a:pt x="917" y="2119"/>
                    <a:pt x="715" y="2238"/>
                    <a:pt x="536" y="2345"/>
                  </a:cubicBezTo>
                  <a:cubicBezTo>
                    <a:pt x="191" y="2548"/>
                    <a:pt x="1" y="2655"/>
                    <a:pt x="1" y="2655"/>
                  </a:cubicBezTo>
                  <a:cubicBezTo>
                    <a:pt x="1" y="2655"/>
                    <a:pt x="191" y="2572"/>
                    <a:pt x="560" y="2405"/>
                  </a:cubicBezTo>
                  <a:cubicBezTo>
                    <a:pt x="739" y="2333"/>
                    <a:pt x="965" y="2226"/>
                    <a:pt x="1239" y="2119"/>
                  </a:cubicBezTo>
                  <a:cubicBezTo>
                    <a:pt x="1501" y="2012"/>
                    <a:pt x="1798" y="1893"/>
                    <a:pt x="2144" y="1774"/>
                  </a:cubicBezTo>
                  <a:cubicBezTo>
                    <a:pt x="2489" y="1655"/>
                    <a:pt x="2858" y="1524"/>
                    <a:pt x="3263" y="1405"/>
                  </a:cubicBezTo>
                  <a:cubicBezTo>
                    <a:pt x="3656" y="1274"/>
                    <a:pt x="4096" y="1167"/>
                    <a:pt x="4549" y="1048"/>
                  </a:cubicBezTo>
                  <a:cubicBezTo>
                    <a:pt x="5477" y="821"/>
                    <a:pt x="6490" y="631"/>
                    <a:pt x="7573" y="512"/>
                  </a:cubicBezTo>
                  <a:cubicBezTo>
                    <a:pt x="8525" y="418"/>
                    <a:pt x="9449" y="379"/>
                    <a:pt x="10298" y="379"/>
                  </a:cubicBezTo>
                  <a:cubicBezTo>
                    <a:pt x="10415" y="379"/>
                    <a:pt x="10531" y="379"/>
                    <a:pt x="10645" y="381"/>
                  </a:cubicBezTo>
                  <a:cubicBezTo>
                    <a:pt x="11121" y="393"/>
                    <a:pt x="11562" y="393"/>
                    <a:pt x="11978" y="440"/>
                  </a:cubicBezTo>
                  <a:cubicBezTo>
                    <a:pt x="12395" y="464"/>
                    <a:pt x="12776" y="512"/>
                    <a:pt x="13145" y="559"/>
                  </a:cubicBezTo>
                  <a:cubicBezTo>
                    <a:pt x="13502" y="607"/>
                    <a:pt x="13812" y="667"/>
                    <a:pt x="14098" y="702"/>
                  </a:cubicBezTo>
                  <a:cubicBezTo>
                    <a:pt x="14371" y="750"/>
                    <a:pt x="14610" y="798"/>
                    <a:pt x="14812" y="845"/>
                  </a:cubicBezTo>
                  <a:cubicBezTo>
                    <a:pt x="15193" y="917"/>
                    <a:pt x="15419" y="964"/>
                    <a:pt x="15419" y="964"/>
                  </a:cubicBezTo>
                  <a:cubicBezTo>
                    <a:pt x="15419" y="964"/>
                    <a:pt x="15205" y="905"/>
                    <a:pt x="14812" y="762"/>
                  </a:cubicBezTo>
                  <a:cubicBezTo>
                    <a:pt x="14610" y="702"/>
                    <a:pt x="14371" y="631"/>
                    <a:pt x="14098" y="571"/>
                  </a:cubicBezTo>
                  <a:cubicBezTo>
                    <a:pt x="13812" y="512"/>
                    <a:pt x="13502" y="417"/>
                    <a:pt x="13145" y="357"/>
                  </a:cubicBezTo>
                  <a:cubicBezTo>
                    <a:pt x="12800" y="286"/>
                    <a:pt x="12395" y="214"/>
                    <a:pt x="11978" y="166"/>
                  </a:cubicBezTo>
                  <a:cubicBezTo>
                    <a:pt x="11562" y="95"/>
                    <a:pt x="11097" y="59"/>
                    <a:pt x="10621" y="36"/>
                  </a:cubicBezTo>
                  <a:cubicBezTo>
                    <a:pt x="10259" y="13"/>
                    <a:pt x="9882" y="1"/>
                    <a:pt x="94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5" name="Google Shape;17465;p56"/>
            <p:cNvSpPr/>
            <p:nvPr/>
          </p:nvSpPr>
          <p:spPr>
            <a:xfrm>
              <a:off x="4234450" y="2716000"/>
              <a:ext cx="105700" cy="28250"/>
            </a:xfrm>
            <a:custGeom>
              <a:avLst/>
              <a:gdLst/>
              <a:ahLst/>
              <a:cxnLst/>
              <a:rect l="l" t="t" r="r" b="b"/>
              <a:pathLst>
                <a:path w="4228" h="1130" extrusionOk="0">
                  <a:moveTo>
                    <a:pt x="3016" y="1"/>
                  </a:moveTo>
                  <a:cubicBezTo>
                    <a:pt x="2706" y="1"/>
                    <a:pt x="2358" y="28"/>
                    <a:pt x="2001" y="105"/>
                  </a:cubicBezTo>
                  <a:cubicBezTo>
                    <a:pt x="1370" y="248"/>
                    <a:pt x="869" y="510"/>
                    <a:pt x="524" y="724"/>
                  </a:cubicBezTo>
                  <a:cubicBezTo>
                    <a:pt x="179" y="951"/>
                    <a:pt x="0" y="1129"/>
                    <a:pt x="0" y="1129"/>
                  </a:cubicBezTo>
                  <a:cubicBezTo>
                    <a:pt x="0" y="1129"/>
                    <a:pt x="238" y="1046"/>
                    <a:pt x="619" y="903"/>
                  </a:cubicBezTo>
                  <a:cubicBezTo>
                    <a:pt x="1000" y="772"/>
                    <a:pt x="1512" y="629"/>
                    <a:pt x="2084" y="486"/>
                  </a:cubicBezTo>
                  <a:cubicBezTo>
                    <a:pt x="2667" y="367"/>
                    <a:pt x="3191" y="284"/>
                    <a:pt x="3596" y="236"/>
                  </a:cubicBezTo>
                  <a:cubicBezTo>
                    <a:pt x="3977" y="189"/>
                    <a:pt x="4227" y="177"/>
                    <a:pt x="4227" y="177"/>
                  </a:cubicBezTo>
                  <a:cubicBezTo>
                    <a:pt x="4227" y="177"/>
                    <a:pt x="3989" y="105"/>
                    <a:pt x="3596" y="34"/>
                  </a:cubicBezTo>
                  <a:cubicBezTo>
                    <a:pt x="3429" y="14"/>
                    <a:pt x="3232" y="1"/>
                    <a:pt x="301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6" name="Google Shape;17466;p56"/>
            <p:cNvSpPr/>
            <p:nvPr/>
          </p:nvSpPr>
          <p:spPr>
            <a:xfrm>
              <a:off x="4262425" y="2738575"/>
              <a:ext cx="74450" cy="14600"/>
            </a:xfrm>
            <a:custGeom>
              <a:avLst/>
              <a:gdLst/>
              <a:ahLst/>
              <a:cxnLst/>
              <a:rect l="l" t="t" r="r" b="b"/>
              <a:pathLst>
                <a:path w="2978" h="584" extrusionOk="0">
                  <a:moveTo>
                    <a:pt x="1950" y="0"/>
                  </a:moveTo>
                  <a:cubicBezTo>
                    <a:pt x="1789" y="0"/>
                    <a:pt x="1616" y="11"/>
                    <a:pt x="1441" y="36"/>
                  </a:cubicBezTo>
                  <a:cubicBezTo>
                    <a:pt x="1024" y="95"/>
                    <a:pt x="655" y="238"/>
                    <a:pt x="405" y="357"/>
                  </a:cubicBezTo>
                  <a:cubicBezTo>
                    <a:pt x="143" y="476"/>
                    <a:pt x="1" y="583"/>
                    <a:pt x="1" y="583"/>
                  </a:cubicBezTo>
                  <a:cubicBezTo>
                    <a:pt x="1" y="583"/>
                    <a:pt x="179" y="571"/>
                    <a:pt x="441" y="536"/>
                  </a:cubicBezTo>
                  <a:cubicBezTo>
                    <a:pt x="715" y="512"/>
                    <a:pt x="1084" y="476"/>
                    <a:pt x="1489" y="417"/>
                  </a:cubicBezTo>
                  <a:cubicBezTo>
                    <a:pt x="1894" y="357"/>
                    <a:pt x="2263" y="286"/>
                    <a:pt x="2525" y="238"/>
                  </a:cubicBezTo>
                  <a:cubicBezTo>
                    <a:pt x="2798" y="202"/>
                    <a:pt x="2977" y="155"/>
                    <a:pt x="2977" y="155"/>
                  </a:cubicBezTo>
                  <a:cubicBezTo>
                    <a:pt x="2977" y="155"/>
                    <a:pt x="2798" y="95"/>
                    <a:pt x="2525" y="48"/>
                  </a:cubicBezTo>
                  <a:cubicBezTo>
                    <a:pt x="2373" y="20"/>
                    <a:pt x="2173" y="0"/>
                    <a:pt x="195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7" name="Google Shape;17467;p56"/>
            <p:cNvSpPr/>
            <p:nvPr/>
          </p:nvSpPr>
          <p:spPr>
            <a:xfrm>
              <a:off x="4302900" y="2756125"/>
              <a:ext cx="473000" cy="113125"/>
            </a:xfrm>
            <a:custGeom>
              <a:avLst/>
              <a:gdLst/>
              <a:ahLst/>
              <a:cxnLst/>
              <a:rect l="l" t="t" r="r" b="b"/>
              <a:pathLst>
                <a:path w="18920" h="4525" extrusionOk="0">
                  <a:moveTo>
                    <a:pt x="6002" y="0"/>
                  </a:moveTo>
                  <a:cubicBezTo>
                    <a:pt x="5406" y="12"/>
                    <a:pt x="4847" y="12"/>
                    <a:pt x="4311" y="72"/>
                  </a:cubicBezTo>
                  <a:cubicBezTo>
                    <a:pt x="4049" y="108"/>
                    <a:pt x="3787" y="119"/>
                    <a:pt x="3549" y="155"/>
                  </a:cubicBezTo>
                  <a:cubicBezTo>
                    <a:pt x="3311" y="191"/>
                    <a:pt x="3073" y="227"/>
                    <a:pt x="2846" y="250"/>
                  </a:cubicBezTo>
                  <a:cubicBezTo>
                    <a:pt x="2406" y="310"/>
                    <a:pt x="2013" y="405"/>
                    <a:pt x="1656" y="477"/>
                  </a:cubicBezTo>
                  <a:cubicBezTo>
                    <a:pt x="1299" y="536"/>
                    <a:pt x="1001" y="608"/>
                    <a:pt x="763" y="691"/>
                  </a:cubicBezTo>
                  <a:cubicBezTo>
                    <a:pt x="275" y="822"/>
                    <a:pt x="1" y="893"/>
                    <a:pt x="1" y="893"/>
                  </a:cubicBezTo>
                  <a:cubicBezTo>
                    <a:pt x="1" y="893"/>
                    <a:pt x="287" y="834"/>
                    <a:pt x="775" y="751"/>
                  </a:cubicBezTo>
                  <a:cubicBezTo>
                    <a:pt x="1037" y="703"/>
                    <a:pt x="1334" y="643"/>
                    <a:pt x="1691" y="596"/>
                  </a:cubicBezTo>
                  <a:cubicBezTo>
                    <a:pt x="2049" y="548"/>
                    <a:pt x="2442" y="477"/>
                    <a:pt x="2894" y="453"/>
                  </a:cubicBezTo>
                  <a:cubicBezTo>
                    <a:pt x="3120" y="429"/>
                    <a:pt x="3358" y="405"/>
                    <a:pt x="3596" y="393"/>
                  </a:cubicBezTo>
                  <a:cubicBezTo>
                    <a:pt x="3835" y="370"/>
                    <a:pt x="4085" y="370"/>
                    <a:pt x="4347" y="358"/>
                  </a:cubicBezTo>
                  <a:cubicBezTo>
                    <a:pt x="4525" y="350"/>
                    <a:pt x="4706" y="347"/>
                    <a:pt x="4891" y="347"/>
                  </a:cubicBezTo>
                  <a:cubicBezTo>
                    <a:pt x="5259" y="347"/>
                    <a:pt x="5640" y="358"/>
                    <a:pt x="6037" y="358"/>
                  </a:cubicBezTo>
                  <a:cubicBezTo>
                    <a:pt x="7204" y="417"/>
                    <a:pt x="8502" y="536"/>
                    <a:pt x="9835" y="786"/>
                  </a:cubicBezTo>
                  <a:cubicBezTo>
                    <a:pt x="11169" y="1060"/>
                    <a:pt x="12419" y="1417"/>
                    <a:pt x="13526" y="1798"/>
                  </a:cubicBezTo>
                  <a:cubicBezTo>
                    <a:pt x="14086" y="2013"/>
                    <a:pt x="14622" y="2203"/>
                    <a:pt x="15098" y="2429"/>
                  </a:cubicBezTo>
                  <a:cubicBezTo>
                    <a:pt x="15336" y="2536"/>
                    <a:pt x="15574" y="2632"/>
                    <a:pt x="15788" y="2739"/>
                  </a:cubicBezTo>
                  <a:cubicBezTo>
                    <a:pt x="16003" y="2846"/>
                    <a:pt x="16229" y="2953"/>
                    <a:pt x="16419" y="3048"/>
                  </a:cubicBezTo>
                  <a:cubicBezTo>
                    <a:pt x="16824" y="3251"/>
                    <a:pt x="17170" y="3453"/>
                    <a:pt x="17479" y="3632"/>
                  </a:cubicBezTo>
                  <a:cubicBezTo>
                    <a:pt x="17789" y="3810"/>
                    <a:pt x="18051" y="3977"/>
                    <a:pt x="18265" y="4108"/>
                  </a:cubicBezTo>
                  <a:cubicBezTo>
                    <a:pt x="18682" y="4382"/>
                    <a:pt x="18920" y="4525"/>
                    <a:pt x="18920" y="4525"/>
                  </a:cubicBezTo>
                  <a:cubicBezTo>
                    <a:pt x="18920" y="4525"/>
                    <a:pt x="18694" y="4358"/>
                    <a:pt x="18217" y="4001"/>
                  </a:cubicBezTo>
                  <a:cubicBezTo>
                    <a:pt x="18027" y="3858"/>
                    <a:pt x="17777" y="3679"/>
                    <a:pt x="17479" y="3477"/>
                  </a:cubicBezTo>
                  <a:cubicBezTo>
                    <a:pt x="17181" y="3287"/>
                    <a:pt x="16848" y="3048"/>
                    <a:pt x="16455" y="2846"/>
                  </a:cubicBezTo>
                  <a:cubicBezTo>
                    <a:pt x="16253" y="2727"/>
                    <a:pt x="16050" y="2608"/>
                    <a:pt x="15836" y="2489"/>
                  </a:cubicBezTo>
                  <a:cubicBezTo>
                    <a:pt x="15634" y="2370"/>
                    <a:pt x="15396" y="2263"/>
                    <a:pt x="15157" y="2144"/>
                  </a:cubicBezTo>
                  <a:cubicBezTo>
                    <a:pt x="14693" y="1905"/>
                    <a:pt x="14157" y="1703"/>
                    <a:pt x="13610" y="1465"/>
                  </a:cubicBezTo>
                  <a:cubicBezTo>
                    <a:pt x="12490" y="1024"/>
                    <a:pt x="11228" y="643"/>
                    <a:pt x="9871" y="370"/>
                  </a:cubicBezTo>
                  <a:cubicBezTo>
                    <a:pt x="8514" y="119"/>
                    <a:pt x="7192" y="12"/>
                    <a:pt x="600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8" name="Google Shape;17468;p56"/>
            <p:cNvSpPr/>
            <p:nvPr/>
          </p:nvSpPr>
          <p:spPr>
            <a:xfrm>
              <a:off x="4331475" y="2783675"/>
              <a:ext cx="317625" cy="61175"/>
            </a:xfrm>
            <a:custGeom>
              <a:avLst/>
              <a:gdLst/>
              <a:ahLst/>
              <a:cxnLst/>
              <a:rect l="l" t="t" r="r" b="b"/>
              <a:pathLst>
                <a:path w="12705" h="2447" extrusionOk="0">
                  <a:moveTo>
                    <a:pt x="4710" y="0"/>
                  </a:moveTo>
                  <a:cubicBezTo>
                    <a:pt x="4454" y="0"/>
                    <a:pt x="4205" y="7"/>
                    <a:pt x="3966" y="18"/>
                  </a:cubicBezTo>
                  <a:cubicBezTo>
                    <a:pt x="3156" y="65"/>
                    <a:pt x="2442" y="149"/>
                    <a:pt x="1870" y="268"/>
                  </a:cubicBezTo>
                  <a:cubicBezTo>
                    <a:pt x="1572" y="315"/>
                    <a:pt x="1310" y="387"/>
                    <a:pt x="1072" y="446"/>
                  </a:cubicBezTo>
                  <a:cubicBezTo>
                    <a:pt x="858" y="494"/>
                    <a:pt x="656" y="553"/>
                    <a:pt x="501" y="613"/>
                  </a:cubicBezTo>
                  <a:lnTo>
                    <a:pt x="1" y="780"/>
                  </a:lnTo>
                  <a:cubicBezTo>
                    <a:pt x="1" y="780"/>
                    <a:pt x="179" y="732"/>
                    <a:pt x="513" y="672"/>
                  </a:cubicBezTo>
                  <a:cubicBezTo>
                    <a:pt x="679" y="637"/>
                    <a:pt x="870" y="601"/>
                    <a:pt x="1108" y="565"/>
                  </a:cubicBezTo>
                  <a:cubicBezTo>
                    <a:pt x="1334" y="530"/>
                    <a:pt x="1596" y="494"/>
                    <a:pt x="1894" y="458"/>
                  </a:cubicBezTo>
                  <a:cubicBezTo>
                    <a:pt x="2477" y="387"/>
                    <a:pt x="3192" y="339"/>
                    <a:pt x="3966" y="339"/>
                  </a:cubicBezTo>
                  <a:cubicBezTo>
                    <a:pt x="4751" y="339"/>
                    <a:pt x="5609" y="387"/>
                    <a:pt x="6502" y="506"/>
                  </a:cubicBezTo>
                  <a:cubicBezTo>
                    <a:pt x="7395" y="625"/>
                    <a:pt x="8228" y="803"/>
                    <a:pt x="8978" y="994"/>
                  </a:cubicBezTo>
                  <a:cubicBezTo>
                    <a:pt x="9728" y="1208"/>
                    <a:pt x="10395" y="1423"/>
                    <a:pt x="10943" y="1649"/>
                  </a:cubicBezTo>
                  <a:cubicBezTo>
                    <a:pt x="11228" y="1756"/>
                    <a:pt x="11466" y="1875"/>
                    <a:pt x="11693" y="1958"/>
                  </a:cubicBezTo>
                  <a:cubicBezTo>
                    <a:pt x="11919" y="2054"/>
                    <a:pt x="12098" y="2149"/>
                    <a:pt x="12240" y="2220"/>
                  </a:cubicBezTo>
                  <a:cubicBezTo>
                    <a:pt x="12538" y="2363"/>
                    <a:pt x="12705" y="2446"/>
                    <a:pt x="12705" y="2446"/>
                  </a:cubicBezTo>
                  <a:cubicBezTo>
                    <a:pt x="12705" y="2446"/>
                    <a:pt x="12550" y="2351"/>
                    <a:pt x="12264" y="2161"/>
                  </a:cubicBezTo>
                  <a:cubicBezTo>
                    <a:pt x="12133" y="2065"/>
                    <a:pt x="11955" y="1958"/>
                    <a:pt x="11752" y="1839"/>
                  </a:cubicBezTo>
                  <a:cubicBezTo>
                    <a:pt x="11538" y="1744"/>
                    <a:pt x="11300" y="1589"/>
                    <a:pt x="11038" y="1470"/>
                  </a:cubicBezTo>
                  <a:cubicBezTo>
                    <a:pt x="10502" y="1208"/>
                    <a:pt x="9847" y="934"/>
                    <a:pt x="9085" y="684"/>
                  </a:cubicBezTo>
                  <a:cubicBezTo>
                    <a:pt x="8323" y="446"/>
                    <a:pt x="7466" y="232"/>
                    <a:pt x="6549" y="125"/>
                  </a:cubicBezTo>
                  <a:cubicBezTo>
                    <a:pt x="5912" y="34"/>
                    <a:pt x="5292" y="0"/>
                    <a:pt x="47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9" name="Google Shape;17469;p56"/>
            <p:cNvSpPr/>
            <p:nvPr/>
          </p:nvSpPr>
          <p:spPr>
            <a:xfrm>
              <a:off x="4752075" y="2896925"/>
              <a:ext cx="521225" cy="225350"/>
            </a:xfrm>
            <a:custGeom>
              <a:avLst/>
              <a:gdLst/>
              <a:ahLst/>
              <a:cxnLst/>
              <a:rect l="l" t="t" r="r" b="b"/>
              <a:pathLst>
                <a:path w="20849" h="9014" extrusionOk="0">
                  <a:moveTo>
                    <a:pt x="0" y="0"/>
                  </a:moveTo>
                  <a:cubicBezTo>
                    <a:pt x="1" y="0"/>
                    <a:pt x="1144" y="572"/>
                    <a:pt x="2989" y="1500"/>
                  </a:cubicBezTo>
                  <a:cubicBezTo>
                    <a:pt x="4822" y="2441"/>
                    <a:pt x="7370" y="3715"/>
                    <a:pt x="10180" y="5144"/>
                  </a:cubicBezTo>
                  <a:cubicBezTo>
                    <a:pt x="11585" y="5846"/>
                    <a:pt x="12907" y="6549"/>
                    <a:pt x="14157" y="7120"/>
                  </a:cubicBezTo>
                  <a:cubicBezTo>
                    <a:pt x="15395" y="7691"/>
                    <a:pt x="16550" y="8156"/>
                    <a:pt x="17550" y="8430"/>
                  </a:cubicBezTo>
                  <a:cubicBezTo>
                    <a:pt x="18550" y="8727"/>
                    <a:pt x="19360" y="8882"/>
                    <a:pt x="19943" y="8942"/>
                  </a:cubicBezTo>
                  <a:cubicBezTo>
                    <a:pt x="20241" y="8989"/>
                    <a:pt x="20467" y="8989"/>
                    <a:pt x="20610" y="9001"/>
                  </a:cubicBezTo>
                  <a:cubicBezTo>
                    <a:pt x="20777" y="9013"/>
                    <a:pt x="20848" y="9013"/>
                    <a:pt x="20848" y="9013"/>
                  </a:cubicBezTo>
                  <a:cubicBezTo>
                    <a:pt x="20848" y="9013"/>
                    <a:pt x="20777" y="9013"/>
                    <a:pt x="20634" y="8989"/>
                  </a:cubicBezTo>
                  <a:cubicBezTo>
                    <a:pt x="20479" y="8965"/>
                    <a:pt x="20253" y="8942"/>
                    <a:pt x="19979" y="8882"/>
                  </a:cubicBezTo>
                  <a:cubicBezTo>
                    <a:pt x="19407" y="8787"/>
                    <a:pt x="18586" y="8596"/>
                    <a:pt x="17622" y="8251"/>
                  </a:cubicBezTo>
                  <a:cubicBezTo>
                    <a:pt x="16645" y="7918"/>
                    <a:pt x="15526" y="7441"/>
                    <a:pt x="14300" y="6822"/>
                  </a:cubicBezTo>
                  <a:cubicBezTo>
                    <a:pt x="13085" y="6215"/>
                    <a:pt x="11764" y="5501"/>
                    <a:pt x="10359" y="4786"/>
                  </a:cubicBezTo>
                  <a:cubicBezTo>
                    <a:pt x="7549" y="3358"/>
                    <a:pt x="4953" y="2155"/>
                    <a:pt x="3072" y="1322"/>
                  </a:cubicBezTo>
                  <a:cubicBezTo>
                    <a:pt x="1191" y="476"/>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0" name="Google Shape;17470;p56"/>
            <p:cNvSpPr/>
            <p:nvPr/>
          </p:nvSpPr>
          <p:spPr>
            <a:xfrm>
              <a:off x="4671700" y="2720700"/>
              <a:ext cx="519425" cy="273575"/>
            </a:xfrm>
            <a:custGeom>
              <a:avLst/>
              <a:gdLst/>
              <a:ahLst/>
              <a:cxnLst/>
              <a:rect l="l" t="t" r="r" b="b"/>
              <a:pathLst>
                <a:path w="20777" h="10943" extrusionOk="0">
                  <a:moveTo>
                    <a:pt x="1" y="1"/>
                  </a:moveTo>
                  <a:lnTo>
                    <a:pt x="1" y="1"/>
                  </a:lnTo>
                  <a:cubicBezTo>
                    <a:pt x="1" y="1"/>
                    <a:pt x="322" y="96"/>
                    <a:pt x="894" y="274"/>
                  </a:cubicBezTo>
                  <a:cubicBezTo>
                    <a:pt x="1036" y="322"/>
                    <a:pt x="1191" y="382"/>
                    <a:pt x="1370" y="417"/>
                  </a:cubicBezTo>
                  <a:cubicBezTo>
                    <a:pt x="1537" y="477"/>
                    <a:pt x="1727" y="560"/>
                    <a:pt x="1918" y="632"/>
                  </a:cubicBezTo>
                  <a:cubicBezTo>
                    <a:pt x="2310" y="798"/>
                    <a:pt x="2763" y="941"/>
                    <a:pt x="3239" y="1179"/>
                  </a:cubicBezTo>
                  <a:cubicBezTo>
                    <a:pt x="3477" y="1286"/>
                    <a:pt x="3739" y="1406"/>
                    <a:pt x="4001" y="1525"/>
                  </a:cubicBezTo>
                  <a:cubicBezTo>
                    <a:pt x="4275" y="1644"/>
                    <a:pt x="4525" y="1787"/>
                    <a:pt x="4811" y="1941"/>
                  </a:cubicBezTo>
                  <a:cubicBezTo>
                    <a:pt x="5370" y="2227"/>
                    <a:pt x="5942" y="2560"/>
                    <a:pt x="6549" y="2918"/>
                  </a:cubicBezTo>
                  <a:cubicBezTo>
                    <a:pt x="7752" y="3656"/>
                    <a:pt x="9037" y="4513"/>
                    <a:pt x="10383" y="5418"/>
                  </a:cubicBezTo>
                  <a:cubicBezTo>
                    <a:pt x="11740" y="6335"/>
                    <a:pt x="13038" y="7192"/>
                    <a:pt x="14240" y="7942"/>
                  </a:cubicBezTo>
                  <a:cubicBezTo>
                    <a:pt x="14848" y="8299"/>
                    <a:pt x="15419" y="8633"/>
                    <a:pt x="15979" y="8930"/>
                  </a:cubicBezTo>
                  <a:cubicBezTo>
                    <a:pt x="16265" y="9085"/>
                    <a:pt x="16515" y="9228"/>
                    <a:pt x="16788" y="9371"/>
                  </a:cubicBezTo>
                  <a:cubicBezTo>
                    <a:pt x="17050" y="9490"/>
                    <a:pt x="17312" y="9609"/>
                    <a:pt x="17550" y="9728"/>
                  </a:cubicBezTo>
                  <a:cubicBezTo>
                    <a:pt x="18027" y="9966"/>
                    <a:pt x="18491" y="10121"/>
                    <a:pt x="18872" y="10288"/>
                  </a:cubicBezTo>
                  <a:cubicBezTo>
                    <a:pt x="19063" y="10383"/>
                    <a:pt x="19241" y="10454"/>
                    <a:pt x="19420" y="10514"/>
                  </a:cubicBezTo>
                  <a:cubicBezTo>
                    <a:pt x="19598" y="10573"/>
                    <a:pt x="19753" y="10621"/>
                    <a:pt x="19896" y="10657"/>
                  </a:cubicBezTo>
                  <a:cubicBezTo>
                    <a:pt x="20467" y="10835"/>
                    <a:pt x="20777" y="10942"/>
                    <a:pt x="20777" y="10942"/>
                  </a:cubicBezTo>
                  <a:cubicBezTo>
                    <a:pt x="20777" y="10942"/>
                    <a:pt x="20479" y="10823"/>
                    <a:pt x="19932" y="10585"/>
                  </a:cubicBezTo>
                  <a:cubicBezTo>
                    <a:pt x="19789" y="10526"/>
                    <a:pt x="19634" y="10466"/>
                    <a:pt x="19467" y="10407"/>
                  </a:cubicBezTo>
                  <a:cubicBezTo>
                    <a:pt x="19301" y="10335"/>
                    <a:pt x="19122" y="10240"/>
                    <a:pt x="18932" y="10157"/>
                  </a:cubicBezTo>
                  <a:cubicBezTo>
                    <a:pt x="18539" y="9978"/>
                    <a:pt x="18098" y="9799"/>
                    <a:pt x="17634" y="9526"/>
                  </a:cubicBezTo>
                  <a:cubicBezTo>
                    <a:pt x="17396" y="9407"/>
                    <a:pt x="17146" y="9276"/>
                    <a:pt x="16896" y="9145"/>
                  </a:cubicBezTo>
                  <a:cubicBezTo>
                    <a:pt x="16622" y="8990"/>
                    <a:pt x="16372" y="8847"/>
                    <a:pt x="16098" y="8680"/>
                  </a:cubicBezTo>
                  <a:cubicBezTo>
                    <a:pt x="15562" y="8383"/>
                    <a:pt x="15002" y="8013"/>
                    <a:pt x="14407" y="7644"/>
                  </a:cubicBezTo>
                  <a:cubicBezTo>
                    <a:pt x="13217" y="6870"/>
                    <a:pt x="11954" y="6001"/>
                    <a:pt x="10597" y="5085"/>
                  </a:cubicBezTo>
                  <a:cubicBezTo>
                    <a:pt x="9252" y="4168"/>
                    <a:pt x="7942" y="3334"/>
                    <a:pt x="6716" y="2620"/>
                  </a:cubicBezTo>
                  <a:cubicBezTo>
                    <a:pt x="6085" y="2287"/>
                    <a:pt x="5501" y="1953"/>
                    <a:pt x="4930" y="1691"/>
                  </a:cubicBezTo>
                  <a:cubicBezTo>
                    <a:pt x="4644" y="1548"/>
                    <a:pt x="4370" y="1417"/>
                    <a:pt x="4108" y="1298"/>
                  </a:cubicBezTo>
                  <a:cubicBezTo>
                    <a:pt x="3834" y="1191"/>
                    <a:pt x="3584" y="1096"/>
                    <a:pt x="3334" y="989"/>
                  </a:cubicBezTo>
                  <a:cubicBezTo>
                    <a:pt x="2846" y="774"/>
                    <a:pt x="2370" y="644"/>
                    <a:pt x="1965" y="513"/>
                  </a:cubicBezTo>
                  <a:cubicBezTo>
                    <a:pt x="1751" y="453"/>
                    <a:pt x="1572" y="382"/>
                    <a:pt x="1394" y="334"/>
                  </a:cubicBezTo>
                  <a:cubicBezTo>
                    <a:pt x="1215" y="286"/>
                    <a:pt x="1060" y="239"/>
                    <a:pt x="905" y="215"/>
                  </a:cubicBezTo>
                  <a:cubicBezTo>
                    <a:pt x="322" y="8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1" name="Google Shape;17471;p56"/>
            <p:cNvSpPr/>
            <p:nvPr/>
          </p:nvSpPr>
          <p:spPr>
            <a:xfrm>
              <a:off x="4713075" y="2707000"/>
              <a:ext cx="304225" cy="181000"/>
            </a:xfrm>
            <a:custGeom>
              <a:avLst/>
              <a:gdLst/>
              <a:ahLst/>
              <a:cxnLst/>
              <a:rect l="l" t="t" r="r" b="b"/>
              <a:pathLst>
                <a:path w="12169" h="7240" extrusionOk="0">
                  <a:moveTo>
                    <a:pt x="1" y="1"/>
                  </a:moveTo>
                  <a:lnTo>
                    <a:pt x="501" y="251"/>
                  </a:lnTo>
                  <a:cubicBezTo>
                    <a:pt x="834" y="406"/>
                    <a:pt x="1286" y="644"/>
                    <a:pt x="1858" y="941"/>
                  </a:cubicBezTo>
                  <a:cubicBezTo>
                    <a:pt x="3001" y="1537"/>
                    <a:pt x="4549" y="2382"/>
                    <a:pt x="6228" y="3382"/>
                  </a:cubicBezTo>
                  <a:cubicBezTo>
                    <a:pt x="7918" y="4382"/>
                    <a:pt x="9407" y="5347"/>
                    <a:pt x="10466" y="6061"/>
                  </a:cubicBezTo>
                  <a:cubicBezTo>
                    <a:pt x="11002" y="6418"/>
                    <a:pt x="11419" y="6716"/>
                    <a:pt x="11716" y="6918"/>
                  </a:cubicBezTo>
                  <a:cubicBezTo>
                    <a:pt x="12014" y="7121"/>
                    <a:pt x="12169" y="7240"/>
                    <a:pt x="12169" y="7240"/>
                  </a:cubicBezTo>
                  <a:cubicBezTo>
                    <a:pt x="12169" y="7240"/>
                    <a:pt x="12026" y="7097"/>
                    <a:pt x="11728" y="6859"/>
                  </a:cubicBezTo>
                  <a:cubicBezTo>
                    <a:pt x="11454" y="6621"/>
                    <a:pt x="11050" y="6299"/>
                    <a:pt x="10550" y="5894"/>
                  </a:cubicBezTo>
                  <a:cubicBezTo>
                    <a:pt x="9537" y="5097"/>
                    <a:pt x="8109" y="4049"/>
                    <a:pt x="6406" y="3037"/>
                  </a:cubicBezTo>
                  <a:cubicBezTo>
                    <a:pt x="4727" y="2025"/>
                    <a:pt x="3120" y="1263"/>
                    <a:pt x="1929" y="763"/>
                  </a:cubicBezTo>
                  <a:cubicBezTo>
                    <a:pt x="1334" y="513"/>
                    <a:pt x="858" y="310"/>
                    <a:pt x="513" y="191"/>
                  </a:cubicBezTo>
                  <a:cubicBezTo>
                    <a:pt x="191"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2" name="Google Shape;17472;p56"/>
            <p:cNvSpPr/>
            <p:nvPr/>
          </p:nvSpPr>
          <p:spPr>
            <a:xfrm>
              <a:off x="3092050" y="2249900"/>
              <a:ext cx="231600" cy="83575"/>
            </a:xfrm>
            <a:custGeom>
              <a:avLst/>
              <a:gdLst/>
              <a:ahLst/>
              <a:cxnLst/>
              <a:rect l="l" t="t" r="r" b="b"/>
              <a:pathLst>
                <a:path w="9264" h="3343" extrusionOk="0">
                  <a:moveTo>
                    <a:pt x="9256" y="303"/>
                  </a:moveTo>
                  <a:lnTo>
                    <a:pt x="9256" y="303"/>
                  </a:lnTo>
                  <a:cubicBezTo>
                    <a:pt x="9261" y="305"/>
                    <a:pt x="9263" y="307"/>
                    <a:pt x="9263" y="307"/>
                  </a:cubicBezTo>
                  <a:lnTo>
                    <a:pt x="9256" y="303"/>
                  </a:lnTo>
                  <a:close/>
                  <a:moveTo>
                    <a:pt x="8613" y="0"/>
                  </a:moveTo>
                  <a:cubicBezTo>
                    <a:pt x="8554" y="0"/>
                    <a:pt x="8492" y="9"/>
                    <a:pt x="8430" y="33"/>
                  </a:cubicBezTo>
                  <a:cubicBezTo>
                    <a:pt x="8346" y="68"/>
                    <a:pt x="8239" y="140"/>
                    <a:pt x="8180" y="259"/>
                  </a:cubicBezTo>
                  <a:cubicBezTo>
                    <a:pt x="8120" y="378"/>
                    <a:pt x="8120" y="485"/>
                    <a:pt x="8061" y="509"/>
                  </a:cubicBezTo>
                  <a:cubicBezTo>
                    <a:pt x="8033" y="537"/>
                    <a:pt x="7989" y="548"/>
                    <a:pt x="7933" y="548"/>
                  </a:cubicBezTo>
                  <a:cubicBezTo>
                    <a:pt x="7893" y="548"/>
                    <a:pt x="7848" y="543"/>
                    <a:pt x="7799" y="533"/>
                  </a:cubicBezTo>
                  <a:cubicBezTo>
                    <a:pt x="7680" y="521"/>
                    <a:pt x="7537" y="473"/>
                    <a:pt x="7382" y="473"/>
                  </a:cubicBezTo>
                  <a:cubicBezTo>
                    <a:pt x="7287" y="473"/>
                    <a:pt x="7180" y="485"/>
                    <a:pt x="7096" y="545"/>
                  </a:cubicBezTo>
                  <a:cubicBezTo>
                    <a:pt x="7001" y="604"/>
                    <a:pt x="6941" y="723"/>
                    <a:pt x="6918" y="783"/>
                  </a:cubicBezTo>
                  <a:cubicBezTo>
                    <a:pt x="6870" y="902"/>
                    <a:pt x="6799" y="973"/>
                    <a:pt x="6691" y="1057"/>
                  </a:cubicBezTo>
                  <a:cubicBezTo>
                    <a:pt x="6477" y="1188"/>
                    <a:pt x="6168" y="1247"/>
                    <a:pt x="5846" y="1319"/>
                  </a:cubicBezTo>
                  <a:cubicBezTo>
                    <a:pt x="5513" y="1390"/>
                    <a:pt x="5179" y="1485"/>
                    <a:pt x="4834" y="1569"/>
                  </a:cubicBezTo>
                  <a:cubicBezTo>
                    <a:pt x="3453" y="1950"/>
                    <a:pt x="2239" y="2378"/>
                    <a:pt x="1381" y="2735"/>
                  </a:cubicBezTo>
                  <a:cubicBezTo>
                    <a:pt x="512" y="3093"/>
                    <a:pt x="0" y="3343"/>
                    <a:pt x="0" y="3343"/>
                  </a:cubicBezTo>
                  <a:cubicBezTo>
                    <a:pt x="0" y="3343"/>
                    <a:pt x="548" y="3176"/>
                    <a:pt x="1453" y="2950"/>
                  </a:cubicBezTo>
                  <a:cubicBezTo>
                    <a:pt x="2346" y="2700"/>
                    <a:pt x="3560" y="2354"/>
                    <a:pt x="4941" y="1985"/>
                  </a:cubicBezTo>
                  <a:cubicBezTo>
                    <a:pt x="5275" y="1902"/>
                    <a:pt x="5608" y="1807"/>
                    <a:pt x="5929" y="1723"/>
                  </a:cubicBezTo>
                  <a:cubicBezTo>
                    <a:pt x="6251" y="1628"/>
                    <a:pt x="6584" y="1569"/>
                    <a:pt x="6882" y="1342"/>
                  </a:cubicBezTo>
                  <a:cubicBezTo>
                    <a:pt x="7037" y="1247"/>
                    <a:pt x="7156" y="1069"/>
                    <a:pt x="7203" y="914"/>
                  </a:cubicBezTo>
                  <a:cubicBezTo>
                    <a:pt x="7227" y="842"/>
                    <a:pt x="7227" y="830"/>
                    <a:pt x="7263" y="795"/>
                  </a:cubicBezTo>
                  <a:cubicBezTo>
                    <a:pt x="7287" y="771"/>
                    <a:pt x="7322" y="747"/>
                    <a:pt x="7370" y="747"/>
                  </a:cubicBezTo>
                  <a:cubicBezTo>
                    <a:pt x="7477" y="747"/>
                    <a:pt x="7620" y="771"/>
                    <a:pt x="7751" y="783"/>
                  </a:cubicBezTo>
                  <a:cubicBezTo>
                    <a:pt x="7773" y="783"/>
                    <a:pt x="7796" y="783"/>
                    <a:pt x="7819" y="783"/>
                  </a:cubicBezTo>
                  <a:cubicBezTo>
                    <a:pt x="7937" y="783"/>
                    <a:pt x="8071" y="775"/>
                    <a:pt x="8180" y="676"/>
                  </a:cubicBezTo>
                  <a:cubicBezTo>
                    <a:pt x="8239" y="616"/>
                    <a:pt x="8263" y="545"/>
                    <a:pt x="8287" y="485"/>
                  </a:cubicBezTo>
                  <a:cubicBezTo>
                    <a:pt x="8299" y="426"/>
                    <a:pt x="8299" y="366"/>
                    <a:pt x="8311" y="330"/>
                  </a:cubicBezTo>
                  <a:cubicBezTo>
                    <a:pt x="8346" y="247"/>
                    <a:pt x="8406" y="187"/>
                    <a:pt x="8477" y="152"/>
                  </a:cubicBezTo>
                  <a:cubicBezTo>
                    <a:pt x="8546" y="120"/>
                    <a:pt x="8614" y="110"/>
                    <a:pt x="8679" y="110"/>
                  </a:cubicBezTo>
                  <a:cubicBezTo>
                    <a:pt x="8762" y="110"/>
                    <a:pt x="8840" y="127"/>
                    <a:pt x="8906" y="140"/>
                  </a:cubicBezTo>
                  <a:cubicBezTo>
                    <a:pt x="9025" y="187"/>
                    <a:pt x="9120" y="235"/>
                    <a:pt x="9180" y="259"/>
                  </a:cubicBezTo>
                  <a:lnTo>
                    <a:pt x="9256" y="303"/>
                  </a:lnTo>
                  <a:lnTo>
                    <a:pt x="9256" y="303"/>
                  </a:lnTo>
                  <a:cubicBezTo>
                    <a:pt x="9246" y="296"/>
                    <a:pt x="9222" y="280"/>
                    <a:pt x="9180" y="247"/>
                  </a:cubicBezTo>
                  <a:cubicBezTo>
                    <a:pt x="9132" y="199"/>
                    <a:pt x="9037" y="140"/>
                    <a:pt x="8918" y="80"/>
                  </a:cubicBezTo>
                  <a:cubicBezTo>
                    <a:pt x="8846" y="40"/>
                    <a:pt x="8736" y="0"/>
                    <a:pt x="861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3" name="Google Shape;17473;p56"/>
            <p:cNvSpPr/>
            <p:nvPr/>
          </p:nvSpPr>
          <p:spPr>
            <a:xfrm>
              <a:off x="3148900" y="2310525"/>
              <a:ext cx="417925" cy="144400"/>
            </a:xfrm>
            <a:custGeom>
              <a:avLst/>
              <a:gdLst/>
              <a:ahLst/>
              <a:cxnLst/>
              <a:rect l="l" t="t" r="r" b="b"/>
              <a:pathLst>
                <a:path w="16717" h="5776" extrusionOk="0">
                  <a:moveTo>
                    <a:pt x="0" y="1"/>
                  </a:moveTo>
                  <a:cubicBezTo>
                    <a:pt x="0" y="1"/>
                    <a:pt x="227" y="132"/>
                    <a:pt x="607" y="346"/>
                  </a:cubicBezTo>
                  <a:cubicBezTo>
                    <a:pt x="1000" y="572"/>
                    <a:pt x="1560" y="894"/>
                    <a:pt x="2274" y="1263"/>
                  </a:cubicBezTo>
                  <a:cubicBezTo>
                    <a:pt x="3703" y="2001"/>
                    <a:pt x="5739" y="2942"/>
                    <a:pt x="8061" y="3751"/>
                  </a:cubicBezTo>
                  <a:cubicBezTo>
                    <a:pt x="10406" y="4549"/>
                    <a:pt x="12573" y="5073"/>
                    <a:pt x="14157" y="5371"/>
                  </a:cubicBezTo>
                  <a:cubicBezTo>
                    <a:pt x="14943" y="5513"/>
                    <a:pt x="15586" y="5621"/>
                    <a:pt x="16026" y="5680"/>
                  </a:cubicBezTo>
                  <a:cubicBezTo>
                    <a:pt x="16455" y="5740"/>
                    <a:pt x="16717" y="5775"/>
                    <a:pt x="16717" y="5775"/>
                  </a:cubicBezTo>
                  <a:cubicBezTo>
                    <a:pt x="16717" y="5775"/>
                    <a:pt x="16478" y="5728"/>
                    <a:pt x="16026" y="5621"/>
                  </a:cubicBezTo>
                  <a:cubicBezTo>
                    <a:pt x="15597" y="5537"/>
                    <a:pt x="14954" y="5371"/>
                    <a:pt x="14181" y="5180"/>
                  </a:cubicBezTo>
                  <a:cubicBezTo>
                    <a:pt x="12621" y="4775"/>
                    <a:pt x="10490" y="4168"/>
                    <a:pt x="8180" y="3370"/>
                  </a:cubicBezTo>
                  <a:cubicBezTo>
                    <a:pt x="5858" y="2573"/>
                    <a:pt x="3822" y="1739"/>
                    <a:pt x="2346" y="1084"/>
                  </a:cubicBezTo>
                  <a:cubicBezTo>
                    <a:pt x="1619" y="751"/>
                    <a:pt x="1024" y="489"/>
                    <a:pt x="619" y="298"/>
                  </a:cubicBezTo>
                  <a:cubicBezTo>
                    <a:pt x="227" y="96"/>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4" name="Google Shape;17474;p56"/>
            <p:cNvSpPr/>
            <p:nvPr/>
          </p:nvSpPr>
          <p:spPr>
            <a:xfrm>
              <a:off x="3202475" y="2295950"/>
              <a:ext cx="157475" cy="53300"/>
            </a:xfrm>
            <a:custGeom>
              <a:avLst/>
              <a:gdLst/>
              <a:ahLst/>
              <a:cxnLst/>
              <a:rect l="l" t="t" r="r" b="b"/>
              <a:pathLst>
                <a:path w="6299" h="2132" extrusionOk="0">
                  <a:moveTo>
                    <a:pt x="0" y="0"/>
                  </a:moveTo>
                  <a:cubicBezTo>
                    <a:pt x="0" y="0"/>
                    <a:pt x="310" y="215"/>
                    <a:pt x="834" y="512"/>
                  </a:cubicBezTo>
                  <a:cubicBezTo>
                    <a:pt x="1358" y="834"/>
                    <a:pt x="2108" y="1203"/>
                    <a:pt x="2989" y="1501"/>
                  </a:cubicBezTo>
                  <a:cubicBezTo>
                    <a:pt x="3882" y="1798"/>
                    <a:pt x="4703" y="1965"/>
                    <a:pt x="5311" y="2036"/>
                  </a:cubicBezTo>
                  <a:cubicBezTo>
                    <a:pt x="5918" y="2132"/>
                    <a:pt x="6299" y="2132"/>
                    <a:pt x="6299" y="2132"/>
                  </a:cubicBezTo>
                  <a:cubicBezTo>
                    <a:pt x="6299" y="2132"/>
                    <a:pt x="5942" y="2024"/>
                    <a:pt x="5334" y="1846"/>
                  </a:cubicBezTo>
                  <a:cubicBezTo>
                    <a:pt x="4763" y="1667"/>
                    <a:pt x="3965" y="1429"/>
                    <a:pt x="3108" y="1132"/>
                  </a:cubicBezTo>
                  <a:cubicBezTo>
                    <a:pt x="2251" y="834"/>
                    <a:pt x="1465" y="548"/>
                    <a:pt x="905" y="334"/>
                  </a:cubicBezTo>
                  <a:cubicBezTo>
                    <a:pt x="358" y="131"/>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5" name="Google Shape;17475;p56"/>
            <p:cNvSpPr/>
            <p:nvPr/>
          </p:nvSpPr>
          <p:spPr>
            <a:xfrm>
              <a:off x="3350400" y="2308150"/>
              <a:ext cx="753100" cy="336375"/>
            </a:xfrm>
            <a:custGeom>
              <a:avLst/>
              <a:gdLst/>
              <a:ahLst/>
              <a:cxnLst/>
              <a:rect l="l" t="t" r="r" b="b"/>
              <a:pathLst>
                <a:path w="30124" h="13455" extrusionOk="0">
                  <a:moveTo>
                    <a:pt x="1" y="1"/>
                  </a:moveTo>
                  <a:lnTo>
                    <a:pt x="1" y="1"/>
                  </a:lnTo>
                  <a:cubicBezTo>
                    <a:pt x="1" y="1"/>
                    <a:pt x="418" y="215"/>
                    <a:pt x="1179" y="584"/>
                  </a:cubicBezTo>
                  <a:cubicBezTo>
                    <a:pt x="1941" y="953"/>
                    <a:pt x="3037" y="1477"/>
                    <a:pt x="4442" y="2060"/>
                  </a:cubicBezTo>
                  <a:cubicBezTo>
                    <a:pt x="5835" y="2632"/>
                    <a:pt x="7526" y="3275"/>
                    <a:pt x="9442" y="3846"/>
                  </a:cubicBezTo>
                  <a:cubicBezTo>
                    <a:pt x="11359" y="4406"/>
                    <a:pt x="13491" y="4894"/>
                    <a:pt x="15705" y="5513"/>
                  </a:cubicBezTo>
                  <a:cubicBezTo>
                    <a:pt x="17908" y="6120"/>
                    <a:pt x="19979" y="6859"/>
                    <a:pt x="21730" y="7775"/>
                  </a:cubicBezTo>
                  <a:cubicBezTo>
                    <a:pt x="23504" y="8668"/>
                    <a:pt x="25004" y="9645"/>
                    <a:pt x="26242" y="10514"/>
                  </a:cubicBezTo>
                  <a:cubicBezTo>
                    <a:pt x="27480" y="11371"/>
                    <a:pt x="28433" y="12121"/>
                    <a:pt x="29100" y="12633"/>
                  </a:cubicBezTo>
                  <a:cubicBezTo>
                    <a:pt x="29754" y="13169"/>
                    <a:pt x="30124" y="13455"/>
                    <a:pt x="30124" y="13455"/>
                  </a:cubicBezTo>
                  <a:cubicBezTo>
                    <a:pt x="30124" y="13455"/>
                    <a:pt x="29766" y="13145"/>
                    <a:pt x="29135" y="12597"/>
                  </a:cubicBezTo>
                  <a:cubicBezTo>
                    <a:pt x="28492" y="12038"/>
                    <a:pt x="27552" y="11252"/>
                    <a:pt x="26349" y="10347"/>
                  </a:cubicBezTo>
                  <a:cubicBezTo>
                    <a:pt x="25147" y="9442"/>
                    <a:pt x="23658" y="8406"/>
                    <a:pt x="21884" y="7478"/>
                  </a:cubicBezTo>
                  <a:cubicBezTo>
                    <a:pt x="20122" y="6525"/>
                    <a:pt x="18027" y="5751"/>
                    <a:pt x="15812" y="5132"/>
                  </a:cubicBezTo>
                  <a:cubicBezTo>
                    <a:pt x="13598" y="4513"/>
                    <a:pt x="11455" y="4049"/>
                    <a:pt x="9526" y="3525"/>
                  </a:cubicBezTo>
                  <a:cubicBezTo>
                    <a:pt x="7609" y="3025"/>
                    <a:pt x="5930" y="2429"/>
                    <a:pt x="4513" y="1894"/>
                  </a:cubicBezTo>
                  <a:cubicBezTo>
                    <a:pt x="3096" y="1358"/>
                    <a:pt x="1989" y="882"/>
                    <a:pt x="1215" y="536"/>
                  </a:cubicBezTo>
                  <a:cubicBezTo>
                    <a:pt x="441" y="19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6" name="Google Shape;17476;p56"/>
            <p:cNvSpPr/>
            <p:nvPr/>
          </p:nvSpPr>
          <p:spPr>
            <a:xfrm>
              <a:off x="3711475" y="2464725"/>
              <a:ext cx="299450" cy="144375"/>
            </a:xfrm>
            <a:custGeom>
              <a:avLst/>
              <a:gdLst/>
              <a:ahLst/>
              <a:cxnLst/>
              <a:rect l="l" t="t" r="r" b="b"/>
              <a:pathLst>
                <a:path w="11978" h="5775" extrusionOk="0">
                  <a:moveTo>
                    <a:pt x="0" y="0"/>
                  </a:moveTo>
                  <a:cubicBezTo>
                    <a:pt x="0" y="0"/>
                    <a:pt x="179" y="48"/>
                    <a:pt x="500" y="131"/>
                  </a:cubicBezTo>
                  <a:cubicBezTo>
                    <a:pt x="833" y="226"/>
                    <a:pt x="1310" y="357"/>
                    <a:pt x="1893" y="536"/>
                  </a:cubicBezTo>
                  <a:cubicBezTo>
                    <a:pt x="3048" y="893"/>
                    <a:pt x="4608" y="1477"/>
                    <a:pt x="6275" y="2274"/>
                  </a:cubicBezTo>
                  <a:cubicBezTo>
                    <a:pt x="7930" y="3084"/>
                    <a:pt x="9370" y="3941"/>
                    <a:pt x="10370" y="4632"/>
                  </a:cubicBezTo>
                  <a:cubicBezTo>
                    <a:pt x="10882" y="4977"/>
                    <a:pt x="11275" y="5263"/>
                    <a:pt x="11549" y="5465"/>
                  </a:cubicBezTo>
                  <a:cubicBezTo>
                    <a:pt x="11835" y="5656"/>
                    <a:pt x="11978" y="5775"/>
                    <a:pt x="11978" y="5775"/>
                  </a:cubicBezTo>
                  <a:cubicBezTo>
                    <a:pt x="11978" y="5775"/>
                    <a:pt x="11835" y="5656"/>
                    <a:pt x="11609" y="5418"/>
                  </a:cubicBezTo>
                  <a:cubicBezTo>
                    <a:pt x="11359" y="5203"/>
                    <a:pt x="10978" y="4870"/>
                    <a:pt x="10501" y="4489"/>
                  </a:cubicBezTo>
                  <a:cubicBezTo>
                    <a:pt x="9549" y="3715"/>
                    <a:pt x="8144" y="2739"/>
                    <a:pt x="6453" y="1929"/>
                  </a:cubicBezTo>
                  <a:cubicBezTo>
                    <a:pt x="4774" y="1108"/>
                    <a:pt x="3143" y="619"/>
                    <a:pt x="1953" y="346"/>
                  </a:cubicBezTo>
                  <a:cubicBezTo>
                    <a:pt x="1334" y="215"/>
                    <a:pt x="857" y="119"/>
                    <a:pt x="524" y="84"/>
                  </a:cubicBezTo>
                  <a:cubicBezTo>
                    <a:pt x="191" y="36"/>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7" name="Google Shape;17477;p56"/>
            <p:cNvSpPr/>
            <p:nvPr/>
          </p:nvSpPr>
          <p:spPr>
            <a:xfrm>
              <a:off x="3836175" y="2531400"/>
              <a:ext cx="103325" cy="50925"/>
            </a:xfrm>
            <a:custGeom>
              <a:avLst/>
              <a:gdLst/>
              <a:ahLst/>
              <a:cxnLst/>
              <a:rect l="l" t="t" r="r" b="b"/>
              <a:pathLst>
                <a:path w="4133" h="2037" extrusionOk="0">
                  <a:moveTo>
                    <a:pt x="1" y="0"/>
                  </a:moveTo>
                  <a:lnTo>
                    <a:pt x="1" y="0"/>
                  </a:lnTo>
                  <a:cubicBezTo>
                    <a:pt x="1" y="0"/>
                    <a:pt x="870" y="572"/>
                    <a:pt x="2001" y="1131"/>
                  </a:cubicBezTo>
                  <a:cubicBezTo>
                    <a:pt x="3156" y="1679"/>
                    <a:pt x="4132" y="2036"/>
                    <a:pt x="4132" y="2036"/>
                  </a:cubicBezTo>
                  <a:cubicBezTo>
                    <a:pt x="4132" y="2036"/>
                    <a:pt x="3346" y="1346"/>
                    <a:pt x="2180" y="774"/>
                  </a:cubicBezTo>
                  <a:cubicBezTo>
                    <a:pt x="1037" y="20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8" name="Google Shape;17478;p56"/>
            <p:cNvSpPr/>
            <p:nvPr/>
          </p:nvSpPr>
          <p:spPr>
            <a:xfrm>
              <a:off x="3885900" y="2465900"/>
              <a:ext cx="229200" cy="144400"/>
            </a:xfrm>
            <a:custGeom>
              <a:avLst/>
              <a:gdLst/>
              <a:ahLst/>
              <a:cxnLst/>
              <a:rect l="l" t="t" r="r" b="b"/>
              <a:pathLst>
                <a:path w="9168" h="5776" extrusionOk="0">
                  <a:moveTo>
                    <a:pt x="0" y="1"/>
                  </a:moveTo>
                  <a:cubicBezTo>
                    <a:pt x="0" y="1"/>
                    <a:pt x="536" y="287"/>
                    <a:pt x="1405" y="763"/>
                  </a:cubicBezTo>
                  <a:cubicBezTo>
                    <a:pt x="2262" y="1239"/>
                    <a:pt x="3429" y="1918"/>
                    <a:pt x="4691" y="2715"/>
                  </a:cubicBezTo>
                  <a:cubicBezTo>
                    <a:pt x="5953" y="3501"/>
                    <a:pt x="7072" y="4275"/>
                    <a:pt x="7870" y="4835"/>
                  </a:cubicBezTo>
                  <a:cubicBezTo>
                    <a:pt x="8680" y="5418"/>
                    <a:pt x="9168" y="5775"/>
                    <a:pt x="9168" y="5775"/>
                  </a:cubicBezTo>
                  <a:cubicBezTo>
                    <a:pt x="9168" y="5775"/>
                    <a:pt x="8751" y="5347"/>
                    <a:pt x="7989" y="4692"/>
                  </a:cubicBezTo>
                  <a:cubicBezTo>
                    <a:pt x="7251" y="4037"/>
                    <a:pt x="6179" y="3180"/>
                    <a:pt x="4894" y="2382"/>
                  </a:cubicBezTo>
                  <a:cubicBezTo>
                    <a:pt x="3632" y="1572"/>
                    <a:pt x="2393" y="965"/>
                    <a:pt x="1488" y="584"/>
                  </a:cubicBezTo>
                  <a:cubicBezTo>
                    <a:pt x="584" y="19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9" name="Google Shape;17479;p56"/>
            <p:cNvSpPr/>
            <p:nvPr/>
          </p:nvSpPr>
          <p:spPr>
            <a:xfrm>
              <a:off x="4109725" y="2592700"/>
              <a:ext cx="85150" cy="134575"/>
            </a:xfrm>
            <a:custGeom>
              <a:avLst/>
              <a:gdLst/>
              <a:ahLst/>
              <a:cxnLst/>
              <a:rect l="l" t="t" r="r" b="b"/>
              <a:pathLst>
                <a:path w="3406" h="5383" extrusionOk="0">
                  <a:moveTo>
                    <a:pt x="1" y="1"/>
                  </a:moveTo>
                  <a:cubicBezTo>
                    <a:pt x="1" y="1"/>
                    <a:pt x="275" y="263"/>
                    <a:pt x="644" y="691"/>
                  </a:cubicBezTo>
                  <a:cubicBezTo>
                    <a:pt x="1048" y="1120"/>
                    <a:pt x="1560" y="1751"/>
                    <a:pt x="2060" y="2477"/>
                  </a:cubicBezTo>
                  <a:cubicBezTo>
                    <a:pt x="2584" y="3204"/>
                    <a:pt x="2953" y="3906"/>
                    <a:pt x="3144" y="4454"/>
                  </a:cubicBezTo>
                  <a:cubicBezTo>
                    <a:pt x="3251" y="4740"/>
                    <a:pt x="3311" y="4966"/>
                    <a:pt x="3346" y="5121"/>
                  </a:cubicBezTo>
                  <a:cubicBezTo>
                    <a:pt x="3370" y="5287"/>
                    <a:pt x="3382" y="5383"/>
                    <a:pt x="3382" y="5383"/>
                  </a:cubicBezTo>
                  <a:cubicBezTo>
                    <a:pt x="3382" y="5383"/>
                    <a:pt x="3406" y="5287"/>
                    <a:pt x="3406" y="5121"/>
                  </a:cubicBezTo>
                  <a:cubicBezTo>
                    <a:pt x="3406" y="4942"/>
                    <a:pt x="3382" y="4704"/>
                    <a:pt x="3346" y="4406"/>
                  </a:cubicBezTo>
                  <a:cubicBezTo>
                    <a:pt x="3239" y="3811"/>
                    <a:pt x="2918" y="3013"/>
                    <a:pt x="2382" y="2263"/>
                  </a:cubicBezTo>
                  <a:cubicBezTo>
                    <a:pt x="1870" y="1513"/>
                    <a:pt x="1251" y="930"/>
                    <a:pt x="798" y="561"/>
                  </a:cubicBezTo>
                  <a:cubicBezTo>
                    <a:pt x="334" y="18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0" name="Google Shape;17480;p56"/>
            <p:cNvSpPr/>
            <p:nvPr/>
          </p:nvSpPr>
          <p:spPr>
            <a:xfrm>
              <a:off x="4116875" y="2643900"/>
              <a:ext cx="58075" cy="75050"/>
            </a:xfrm>
            <a:custGeom>
              <a:avLst/>
              <a:gdLst/>
              <a:ahLst/>
              <a:cxnLst/>
              <a:rect l="l" t="t" r="r" b="b"/>
              <a:pathLst>
                <a:path w="2323" h="3002" extrusionOk="0">
                  <a:moveTo>
                    <a:pt x="0" y="1"/>
                  </a:moveTo>
                  <a:lnTo>
                    <a:pt x="0" y="1"/>
                  </a:lnTo>
                  <a:cubicBezTo>
                    <a:pt x="0" y="1"/>
                    <a:pt x="143" y="156"/>
                    <a:pt x="358" y="453"/>
                  </a:cubicBezTo>
                  <a:cubicBezTo>
                    <a:pt x="572" y="727"/>
                    <a:pt x="870" y="1096"/>
                    <a:pt x="1179" y="1501"/>
                  </a:cubicBezTo>
                  <a:cubicBezTo>
                    <a:pt x="1489" y="1918"/>
                    <a:pt x="1774" y="2287"/>
                    <a:pt x="1989" y="2561"/>
                  </a:cubicBezTo>
                  <a:cubicBezTo>
                    <a:pt x="2191" y="2823"/>
                    <a:pt x="2322" y="3001"/>
                    <a:pt x="2322" y="3001"/>
                  </a:cubicBezTo>
                  <a:cubicBezTo>
                    <a:pt x="2322" y="3001"/>
                    <a:pt x="2286" y="2775"/>
                    <a:pt x="2167" y="2453"/>
                  </a:cubicBezTo>
                  <a:cubicBezTo>
                    <a:pt x="2024" y="2120"/>
                    <a:pt x="1822" y="1680"/>
                    <a:pt x="1489" y="1251"/>
                  </a:cubicBezTo>
                  <a:cubicBezTo>
                    <a:pt x="1167" y="810"/>
                    <a:pt x="774" y="501"/>
                    <a:pt x="500" y="298"/>
                  </a:cubicBezTo>
                  <a:cubicBezTo>
                    <a:pt x="203"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1" name="Google Shape;17481;p56"/>
            <p:cNvSpPr/>
            <p:nvPr/>
          </p:nvSpPr>
          <p:spPr>
            <a:xfrm>
              <a:off x="4088000" y="2650450"/>
              <a:ext cx="44675" cy="61950"/>
            </a:xfrm>
            <a:custGeom>
              <a:avLst/>
              <a:gdLst/>
              <a:ahLst/>
              <a:cxnLst/>
              <a:rect l="l" t="t" r="r" b="b"/>
              <a:pathLst>
                <a:path w="1787" h="2478" extrusionOk="0">
                  <a:moveTo>
                    <a:pt x="0" y="1"/>
                  </a:moveTo>
                  <a:cubicBezTo>
                    <a:pt x="0" y="1"/>
                    <a:pt x="84" y="167"/>
                    <a:pt x="239" y="406"/>
                  </a:cubicBezTo>
                  <a:cubicBezTo>
                    <a:pt x="381" y="632"/>
                    <a:pt x="596" y="953"/>
                    <a:pt x="834" y="1287"/>
                  </a:cubicBezTo>
                  <a:cubicBezTo>
                    <a:pt x="1072" y="1620"/>
                    <a:pt x="1310" y="1906"/>
                    <a:pt x="1489" y="2132"/>
                  </a:cubicBezTo>
                  <a:cubicBezTo>
                    <a:pt x="1667" y="2334"/>
                    <a:pt x="1786" y="2477"/>
                    <a:pt x="1786" y="2477"/>
                  </a:cubicBezTo>
                  <a:cubicBezTo>
                    <a:pt x="1786" y="2477"/>
                    <a:pt x="1751" y="2299"/>
                    <a:pt x="1667" y="2025"/>
                  </a:cubicBezTo>
                  <a:cubicBezTo>
                    <a:pt x="1572" y="1763"/>
                    <a:pt x="1417" y="1406"/>
                    <a:pt x="1155" y="1048"/>
                  </a:cubicBezTo>
                  <a:cubicBezTo>
                    <a:pt x="905" y="691"/>
                    <a:pt x="608" y="417"/>
                    <a:pt x="381" y="251"/>
                  </a:cubicBezTo>
                  <a:cubicBezTo>
                    <a:pt x="167" y="96"/>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2" name="Google Shape;17482;p56"/>
            <p:cNvSpPr/>
            <p:nvPr/>
          </p:nvSpPr>
          <p:spPr>
            <a:xfrm>
              <a:off x="3958225" y="2621000"/>
              <a:ext cx="94075" cy="97650"/>
            </a:xfrm>
            <a:custGeom>
              <a:avLst/>
              <a:gdLst/>
              <a:ahLst/>
              <a:cxnLst/>
              <a:rect l="l" t="t" r="r" b="b"/>
              <a:pathLst>
                <a:path w="3763" h="3906" extrusionOk="0">
                  <a:moveTo>
                    <a:pt x="0" y="0"/>
                  </a:moveTo>
                  <a:lnTo>
                    <a:pt x="0" y="0"/>
                  </a:lnTo>
                  <a:cubicBezTo>
                    <a:pt x="0" y="0"/>
                    <a:pt x="238" y="202"/>
                    <a:pt x="608" y="536"/>
                  </a:cubicBezTo>
                  <a:cubicBezTo>
                    <a:pt x="977" y="857"/>
                    <a:pt x="1465" y="1310"/>
                    <a:pt x="1989" y="1845"/>
                  </a:cubicBezTo>
                  <a:cubicBezTo>
                    <a:pt x="2489" y="2381"/>
                    <a:pt x="2941" y="2893"/>
                    <a:pt x="3251" y="3274"/>
                  </a:cubicBezTo>
                  <a:cubicBezTo>
                    <a:pt x="3572" y="3667"/>
                    <a:pt x="3763" y="3905"/>
                    <a:pt x="3763" y="3905"/>
                  </a:cubicBezTo>
                  <a:cubicBezTo>
                    <a:pt x="3763" y="3905"/>
                    <a:pt x="3656" y="3608"/>
                    <a:pt x="3417" y="3155"/>
                  </a:cubicBezTo>
                  <a:cubicBezTo>
                    <a:pt x="3191" y="2715"/>
                    <a:pt x="2810" y="2119"/>
                    <a:pt x="2274" y="1572"/>
                  </a:cubicBezTo>
                  <a:cubicBezTo>
                    <a:pt x="1739" y="1012"/>
                    <a:pt x="1155" y="607"/>
                    <a:pt x="727" y="357"/>
                  </a:cubicBezTo>
                  <a:cubicBezTo>
                    <a:pt x="274" y="107"/>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3" name="Google Shape;17483;p56"/>
            <p:cNvSpPr/>
            <p:nvPr/>
          </p:nvSpPr>
          <p:spPr>
            <a:xfrm>
              <a:off x="3496850" y="1763150"/>
              <a:ext cx="266725" cy="269700"/>
            </a:xfrm>
            <a:custGeom>
              <a:avLst/>
              <a:gdLst/>
              <a:ahLst/>
              <a:cxnLst/>
              <a:rect l="l" t="t" r="r" b="b"/>
              <a:pathLst>
                <a:path w="10669" h="10788" extrusionOk="0">
                  <a:moveTo>
                    <a:pt x="10669" y="0"/>
                  </a:moveTo>
                  <a:cubicBezTo>
                    <a:pt x="10668" y="1"/>
                    <a:pt x="8132" y="2275"/>
                    <a:pt x="5192" y="5251"/>
                  </a:cubicBezTo>
                  <a:cubicBezTo>
                    <a:pt x="2239" y="8227"/>
                    <a:pt x="1" y="10787"/>
                    <a:pt x="1" y="10787"/>
                  </a:cubicBezTo>
                  <a:cubicBezTo>
                    <a:pt x="1" y="10787"/>
                    <a:pt x="2525" y="8513"/>
                    <a:pt x="5466" y="5537"/>
                  </a:cubicBezTo>
                  <a:cubicBezTo>
                    <a:pt x="8418" y="2560"/>
                    <a:pt x="10668" y="1"/>
                    <a:pt x="10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4" name="Google Shape;17484;p56"/>
            <p:cNvSpPr/>
            <p:nvPr/>
          </p:nvSpPr>
          <p:spPr>
            <a:xfrm>
              <a:off x="3340575" y="1840825"/>
              <a:ext cx="312575" cy="303950"/>
            </a:xfrm>
            <a:custGeom>
              <a:avLst/>
              <a:gdLst/>
              <a:ahLst/>
              <a:cxnLst/>
              <a:rect l="l" t="t" r="r" b="b"/>
              <a:pathLst>
                <a:path w="12503" h="12158" extrusionOk="0">
                  <a:moveTo>
                    <a:pt x="12502" y="1"/>
                  </a:moveTo>
                  <a:lnTo>
                    <a:pt x="12502" y="1"/>
                  </a:lnTo>
                  <a:cubicBezTo>
                    <a:pt x="12502" y="1"/>
                    <a:pt x="9490" y="2501"/>
                    <a:pt x="6037" y="5859"/>
                  </a:cubicBezTo>
                  <a:cubicBezTo>
                    <a:pt x="2585" y="9228"/>
                    <a:pt x="1" y="12157"/>
                    <a:pt x="1" y="12157"/>
                  </a:cubicBezTo>
                  <a:cubicBezTo>
                    <a:pt x="1" y="12157"/>
                    <a:pt x="2870" y="9502"/>
                    <a:pt x="6311" y="6144"/>
                  </a:cubicBezTo>
                  <a:cubicBezTo>
                    <a:pt x="9764" y="2799"/>
                    <a:pt x="12502" y="1"/>
                    <a:pt x="125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5" name="Google Shape;17485;p56"/>
            <p:cNvSpPr/>
            <p:nvPr/>
          </p:nvSpPr>
          <p:spPr>
            <a:xfrm>
              <a:off x="3575725" y="1813450"/>
              <a:ext cx="82775" cy="79500"/>
            </a:xfrm>
            <a:custGeom>
              <a:avLst/>
              <a:gdLst/>
              <a:ahLst/>
              <a:cxnLst/>
              <a:rect l="l" t="t" r="r" b="b"/>
              <a:pathLst>
                <a:path w="3311" h="3180" extrusionOk="0">
                  <a:moveTo>
                    <a:pt x="3311" y="0"/>
                  </a:moveTo>
                  <a:cubicBezTo>
                    <a:pt x="3311" y="1"/>
                    <a:pt x="2441" y="560"/>
                    <a:pt x="1513" y="1441"/>
                  </a:cubicBezTo>
                  <a:cubicBezTo>
                    <a:pt x="608" y="2310"/>
                    <a:pt x="1" y="3179"/>
                    <a:pt x="1" y="3179"/>
                  </a:cubicBezTo>
                  <a:cubicBezTo>
                    <a:pt x="1" y="3179"/>
                    <a:pt x="870" y="2608"/>
                    <a:pt x="1799" y="1739"/>
                  </a:cubicBezTo>
                  <a:cubicBezTo>
                    <a:pt x="2703" y="846"/>
                    <a:pt x="3311" y="1"/>
                    <a:pt x="331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6" name="Google Shape;17486;p56"/>
            <p:cNvSpPr/>
            <p:nvPr/>
          </p:nvSpPr>
          <p:spPr>
            <a:xfrm>
              <a:off x="3125375" y="2154550"/>
              <a:ext cx="176550" cy="167925"/>
            </a:xfrm>
            <a:custGeom>
              <a:avLst/>
              <a:gdLst/>
              <a:ahLst/>
              <a:cxnLst/>
              <a:rect l="l" t="t" r="r" b="b"/>
              <a:pathLst>
                <a:path w="7062" h="6717" extrusionOk="0">
                  <a:moveTo>
                    <a:pt x="7061" y="1"/>
                  </a:moveTo>
                  <a:cubicBezTo>
                    <a:pt x="7061" y="1"/>
                    <a:pt x="6656" y="382"/>
                    <a:pt x="6037" y="1013"/>
                  </a:cubicBezTo>
                  <a:lnTo>
                    <a:pt x="3608" y="3454"/>
                  </a:lnTo>
                  <a:cubicBezTo>
                    <a:pt x="2656" y="4394"/>
                    <a:pt x="1775" y="5228"/>
                    <a:pt x="1108" y="5799"/>
                  </a:cubicBezTo>
                  <a:cubicBezTo>
                    <a:pt x="763" y="6085"/>
                    <a:pt x="489" y="6323"/>
                    <a:pt x="298" y="6478"/>
                  </a:cubicBezTo>
                  <a:cubicBezTo>
                    <a:pt x="108" y="6621"/>
                    <a:pt x="1" y="6716"/>
                    <a:pt x="1" y="6716"/>
                  </a:cubicBezTo>
                  <a:cubicBezTo>
                    <a:pt x="1" y="6716"/>
                    <a:pt x="120" y="6633"/>
                    <a:pt x="334" y="6514"/>
                  </a:cubicBezTo>
                  <a:cubicBezTo>
                    <a:pt x="536" y="6395"/>
                    <a:pt x="834" y="6204"/>
                    <a:pt x="1203" y="5954"/>
                  </a:cubicBezTo>
                  <a:cubicBezTo>
                    <a:pt x="1953" y="5442"/>
                    <a:pt x="2906" y="4668"/>
                    <a:pt x="3870" y="3716"/>
                  </a:cubicBezTo>
                  <a:cubicBezTo>
                    <a:pt x="4835" y="2751"/>
                    <a:pt x="5632" y="1811"/>
                    <a:pt x="6180" y="1132"/>
                  </a:cubicBezTo>
                  <a:cubicBezTo>
                    <a:pt x="6728" y="442"/>
                    <a:pt x="7061" y="1"/>
                    <a:pt x="70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7" name="Google Shape;17487;p56"/>
            <p:cNvSpPr/>
            <p:nvPr/>
          </p:nvSpPr>
          <p:spPr>
            <a:xfrm>
              <a:off x="3216175" y="2177475"/>
              <a:ext cx="92275" cy="100350"/>
            </a:xfrm>
            <a:custGeom>
              <a:avLst/>
              <a:gdLst/>
              <a:ahLst/>
              <a:cxnLst/>
              <a:rect l="l" t="t" r="r" b="b"/>
              <a:pathLst>
                <a:path w="3691" h="4014" extrusionOk="0">
                  <a:moveTo>
                    <a:pt x="3691" y="1"/>
                  </a:moveTo>
                  <a:cubicBezTo>
                    <a:pt x="3691" y="1"/>
                    <a:pt x="3488" y="227"/>
                    <a:pt x="3143" y="584"/>
                  </a:cubicBezTo>
                  <a:cubicBezTo>
                    <a:pt x="2810" y="941"/>
                    <a:pt x="2334" y="1429"/>
                    <a:pt x="1834" y="1977"/>
                  </a:cubicBezTo>
                  <a:cubicBezTo>
                    <a:pt x="1322" y="2549"/>
                    <a:pt x="869" y="3061"/>
                    <a:pt x="536" y="3418"/>
                  </a:cubicBezTo>
                  <a:cubicBezTo>
                    <a:pt x="214" y="3787"/>
                    <a:pt x="0" y="4013"/>
                    <a:pt x="0" y="4013"/>
                  </a:cubicBezTo>
                  <a:cubicBezTo>
                    <a:pt x="0" y="4013"/>
                    <a:pt x="274" y="3846"/>
                    <a:pt x="667" y="3549"/>
                  </a:cubicBezTo>
                  <a:cubicBezTo>
                    <a:pt x="1072" y="3251"/>
                    <a:pt x="1595" y="2823"/>
                    <a:pt x="2119" y="2251"/>
                  </a:cubicBezTo>
                  <a:cubicBezTo>
                    <a:pt x="2619" y="1691"/>
                    <a:pt x="3024" y="1120"/>
                    <a:pt x="3286" y="703"/>
                  </a:cubicBezTo>
                  <a:cubicBezTo>
                    <a:pt x="3560" y="287"/>
                    <a:pt x="3691" y="1"/>
                    <a:pt x="369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8" name="Google Shape;17488;p56"/>
            <p:cNvSpPr/>
            <p:nvPr/>
          </p:nvSpPr>
          <p:spPr>
            <a:xfrm>
              <a:off x="3288800" y="2047400"/>
              <a:ext cx="192000" cy="186375"/>
            </a:xfrm>
            <a:custGeom>
              <a:avLst/>
              <a:gdLst/>
              <a:ahLst/>
              <a:cxnLst/>
              <a:rect l="l" t="t" r="r" b="b"/>
              <a:pathLst>
                <a:path w="7680" h="7455" extrusionOk="0">
                  <a:moveTo>
                    <a:pt x="7680" y="1"/>
                  </a:moveTo>
                  <a:lnTo>
                    <a:pt x="7680" y="1"/>
                  </a:lnTo>
                  <a:cubicBezTo>
                    <a:pt x="7679" y="1"/>
                    <a:pt x="5834" y="1537"/>
                    <a:pt x="3703" y="3584"/>
                  </a:cubicBezTo>
                  <a:cubicBezTo>
                    <a:pt x="1572" y="5644"/>
                    <a:pt x="0" y="7454"/>
                    <a:pt x="0" y="7454"/>
                  </a:cubicBezTo>
                  <a:cubicBezTo>
                    <a:pt x="0" y="7454"/>
                    <a:pt x="1858" y="5918"/>
                    <a:pt x="3977" y="3870"/>
                  </a:cubicBezTo>
                  <a:cubicBezTo>
                    <a:pt x="6096" y="1811"/>
                    <a:pt x="7679" y="1"/>
                    <a:pt x="76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9" name="Google Shape;17489;p56"/>
            <p:cNvSpPr/>
            <p:nvPr/>
          </p:nvSpPr>
          <p:spPr>
            <a:xfrm>
              <a:off x="3444175" y="2314400"/>
              <a:ext cx="385175" cy="117300"/>
            </a:xfrm>
            <a:custGeom>
              <a:avLst/>
              <a:gdLst/>
              <a:ahLst/>
              <a:cxnLst/>
              <a:rect l="l" t="t" r="r" b="b"/>
              <a:pathLst>
                <a:path w="15407" h="4692" extrusionOk="0">
                  <a:moveTo>
                    <a:pt x="0" y="1"/>
                  </a:moveTo>
                  <a:cubicBezTo>
                    <a:pt x="0" y="1"/>
                    <a:pt x="167" y="155"/>
                    <a:pt x="524" y="358"/>
                  </a:cubicBezTo>
                  <a:cubicBezTo>
                    <a:pt x="881" y="572"/>
                    <a:pt x="1429" y="786"/>
                    <a:pt x="2131" y="1013"/>
                  </a:cubicBezTo>
                  <a:cubicBezTo>
                    <a:pt x="3536" y="1465"/>
                    <a:pt x="5453" y="2060"/>
                    <a:pt x="7596" y="2668"/>
                  </a:cubicBezTo>
                  <a:cubicBezTo>
                    <a:pt x="11883" y="3894"/>
                    <a:pt x="15407" y="4692"/>
                    <a:pt x="15407" y="4692"/>
                  </a:cubicBezTo>
                  <a:cubicBezTo>
                    <a:pt x="15407" y="4692"/>
                    <a:pt x="12002" y="3513"/>
                    <a:pt x="7704" y="2310"/>
                  </a:cubicBezTo>
                  <a:cubicBezTo>
                    <a:pt x="5560" y="1703"/>
                    <a:pt x="3608" y="1191"/>
                    <a:pt x="2191" y="834"/>
                  </a:cubicBezTo>
                  <a:cubicBezTo>
                    <a:pt x="1477" y="679"/>
                    <a:pt x="929" y="501"/>
                    <a:pt x="560" y="322"/>
                  </a:cubicBezTo>
                  <a:cubicBezTo>
                    <a:pt x="179"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0" name="Google Shape;17490;p56"/>
            <p:cNvSpPr/>
            <p:nvPr/>
          </p:nvSpPr>
          <p:spPr>
            <a:xfrm>
              <a:off x="3863575" y="2437625"/>
              <a:ext cx="72650" cy="27725"/>
            </a:xfrm>
            <a:custGeom>
              <a:avLst/>
              <a:gdLst/>
              <a:ahLst/>
              <a:cxnLst/>
              <a:rect l="l" t="t" r="r" b="b"/>
              <a:pathLst>
                <a:path w="2906" h="1109" extrusionOk="0">
                  <a:moveTo>
                    <a:pt x="0" y="1"/>
                  </a:moveTo>
                  <a:lnTo>
                    <a:pt x="0" y="1"/>
                  </a:lnTo>
                  <a:cubicBezTo>
                    <a:pt x="0" y="1"/>
                    <a:pt x="584" y="429"/>
                    <a:pt x="1381" y="727"/>
                  </a:cubicBezTo>
                  <a:cubicBezTo>
                    <a:pt x="2191" y="1049"/>
                    <a:pt x="2905" y="1108"/>
                    <a:pt x="2905" y="1108"/>
                  </a:cubicBezTo>
                  <a:cubicBezTo>
                    <a:pt x="2905" y="1108"/>
                    <a:pt x="2334" y="668"/>
                    <a:pt x="1524" y="370"/>
                  </a:cubicBezTo>
                  <a:cubicBezTo>
                    <a:pt x="715"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1" name="Google Shape;17491;p56"/>
            <p:cNvSpPr/>
            <p:nvPr/>
          </p:nvSpPr>
          <p:spPr>
            <a:xfrm>
              <a:off x="3946600" y="2472750"/>
              <a:ext cx="69700" cy="31275"/>
            </a:xfrm>
            <a:custGeom>
              <a:avLst/>
              <a:gdLst/>
              <a:ahLst/>
              <a:cxnLst/>
              <a:rect l="l" t="t" r="r" b="b"/>
              <a:pathLst>
                <a:path w="2788" h="1251" extrusionOk="0">
                  <a:moveTo>
                    <a:pt x="1" y="1"/>
                  </a:moveTo>
                  <a:cubicBezTo>
                    <a:pt x="1" y="1"/>
                    <a:pt x="549" y="453"/>
                    <a:pt x="1311" y="798"/>
                  </a:cubicBezTo>
                  <a:cubicBezTo>
                    <a:pt x="2085" y="1144"/>
                    <a:pt x="2787" y="1251"/>
                    <a:pt x="2787" y="1251"/>
                  </a:cubicBezTo>
                  <a:cubicBezTo>
                    <a:pt x="2787" y="1251"/>
                    <a:pt x="2251" y="787"/>
                    <a:pt x="1477" y="441"/>
                  </a:cubicBezTo>
                  <a:cubicBezTo>
                    <a:pt x="704"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2" name="Google Shape;17492;p56"/>
            <p:cNvSpPr/>
            <p:nvPr/>
          </p:nvSpPr>
          <p:spPr>
            <a:xfrm>
              <a:off x="4902675" y="2928475"/>
              <a:ext cx="380450" cy="163100"/>
            </a:xfrm>
            <a:custGeom>
              <a:avLst/>
              <a:gdLst/>
              <a:ahLst/>
              <a:cxnLst/>
              <a:rect l="l" t="t" r="r" b="b"/>
              <a:pathLst>
                <a:path w="15218" h="6524" extrusionOk="0">
                  <a:moveTo>
                    <a:pt x="1" y="0"/>
                  </a:moveTo>
                  <a:cubicBezTo>
                    <a:pt x="1" y="0"/>
                    <a:pt x="835" y="441"/>
                    <a:pt x="2120" y="1250"/>
                  </a:cubicBezTo>
                  <a:cubicBezTo>
                    <a:pt x="3406" y="2024"/>
                    <a:pt x="5144" y="3191"/>
                    <a:pt x="7192" y="4298"/>
                  </a:cubicBezTo>
                  <a:cubicBezTo>
                    <a:pt x="9252" y="5394"/>
                    <a:pt x="11276" y="6084"/>
                    <a:pt x="12776" y="6334"/>
                  </a:cubicBezTo>
                  <a:cubicBezTo>
                    <a:pt x="13514" y="6453"/>
                    <a:pt x="14134" y="6501"/>
                    <a:pt x="14562" y="6513"/>
                  </a:cubicBezTo>
                  <a:cubicBezTo>
                    <a:pt x="14701" y="6521"/>
                    <a:pt x="14820" y="6523"/>
                    <a:pt x="14917" y="6523"/>
                  </a:cubicBezTo>
                  <a:cubicBezTo>
                    <a:pt x="15111" y="6523"/>
                    <a:pt x="15217" y="6513"/>
                    <a:pt x="15217" y="6513"/>
                  </a:cubicBezTo>
                  <a:cubicBezTo>
                    <a:pt x="15217" y="6513"/>
                    <a:pt x="14991" y="6501"/>
                    <a:pt x="14562" y="6465"/>
                  </a:cubicBezTo>
                  <a:cubicBezTo>
                    <a:pt x="14145" y="6429"/>
                    <a:pt x="13538" y="6334"/>
                    <a:pt x="12800" y="6156"/>
                  </a:cubicBezTo>
                  <a:cubicBezTo>
                    <a:pt x="11348" y="5834"/>
                    <a:pt x="9395" y="5060"/>
                    <a:pt x="7371" y="3965"/>
                  </a:cubicBezTo>
                  <a:cubicBezTo>
                    <a:pt x="5347" y="2881"/>
                    <a:pt x="3549" y="1786"/>
                    <a:pt x="2204" y="1084"/>
                  </a:cubicBezTo>
                  <a:cubicBezTo>
                    <a:pt x="870" y="369"/>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3" name="Google Shape;17493;p56"/>
            <p:cNvSpPr/>
            <p:nvPr/>
          </p:nvSpPr>
          <p:spPr>
            <a:xfrm>
              <a:off x="5262850" y="2983825"/>
              <a:ext cx="21750" cy="106900"/>
            </a:xfrm>
            <a:custGeom>
              <a:avLst/>
              <a:gdLst/>
              <a:ahLst/>
              <a:cxnLst/>
              <a:rect l="l" t="t" r="r" b="b"/>
              <a:pathLst>
                <a:path w="870" h="4276" extrusionOk="0">
                  <a:moveTo>
                    <a:pt x="0" y="1"/>
                  </a:moveTo>
                  <a:cubicBezTo>
                    <a:pt x="0" y="1"/>
                    <a:pt x="60" y="989"/>
                    <a:pt x="274" y="2156"/>
                  </a:cubicBezTo>
                  <a:cubicBezTo>
                    <a:pt x="477" y="3334"/>
                    <a:pt x="774" y="4275"/>
                    <a:pt x="774" y="4275"/>
                  </a:cubicBezTo>
                  <a:cubicBezTo>
                    <a:pt x="774" y="4275"/>
                    <a:pt x="870" y="3275"/>
                    <a:pt x="655" y="2084"/>
                  </a:cubicBezTo>
                  <a:cubicBezTo>
                    <a:pt x="441" y="894"/>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4" name="Google Shape;17494;p56"/>
            <p:cNvSpPr/>
            <p:nvPr/>
          </p:nvSpPr>
          <p:spPr>
            <a:xfrm>
              <a:off x="5263750" y="3072225"/>
              <a:ext cx="42875" cy="90225"/>
            </a:xfrm>
            <a:custGeom>
              <a:avLst/>
              <a:gdLst/>
              <a:ahLst/>
              <a:cxnLst/>
              <a:rect l="l" t="t" r="r" b="b"/>
              <a:pathLst>
                <a:path w="1715" h="3609" extrusionOk="0">
                  <a:moveTo>
                    <a:pt x="806" y="1667"/>
                  </a:moveTo>
                  <a:cubicBezTo>
                    <a:pt x="806" y="1667"/>
                    <a:pt x="807" y="1667"/>
                    <a:pt x="808" y="1668"/>
                  </a:cubicBezTo>
                  <a:lnTo>
                    <a:pt x="798" y="1668"/>
                  </a:lnTo>
                  <a:cubicBezTo>
                    <a:pt x="802" y="1668"/>
                    <a:pt x="805" y="1667"/>
                    <a:pt x="806" y="1667"/>
                  </a:cubicBezTo>
                  <a:close/>
                  <a:moveTo>
                    <a:pt x="24" y="1"/>
                  </a:moveTo>
                  <a:cubicBezTo>
                    <a:pt x="24" y="1"/>
                    <a:pt x="0" y="37"/>
                    <a:pt x="0" y="156"/>
                  </a:cubicBezTo>
                  <a:cubicBezTo>
                    <a:pt x="12" y="215"/>
                    <a:pt x="24" y="299"/>
                    <a:pt x="83" y="394"/>
                  </a:cubicBezTo>
                  <a:cubicBezTo>
                    <a:pt x="119" y="441"/>
                    <a:pt x="155" y="477"/>
                    <a:pt x="214" y="525"/>
                  </a:cubicBezTo>
                  <a:cubicBezTo>
                    <a:pt x="250" y="537"/>
                    <a:pt x="274" y="560"/>
                    <a:pt x="322" y="572"/>
                  </a:cubicBezTo>
                  <a:cubicBezTo>
                    <a:pt x="357" y="584"/>
                    <a:pt x="381" y="584"/>
                    <a:pt x="417" y="584"/>
                  </a:cubicBezTo>
                  <a:cubicBezTo>
                    <a:pt x="381" y="596"/>
                    <a:pt x="429" y="584"/>
                    <a:pt x="393" y="656"/>
                  </a:cubicBezTo>
                  <a:cubicBezTo>
                    <a:pt x="381" y="691"/>
                    <a:pt x="381" y="715"/>
                    <a:pt x="357" y="775"/>
                  </a:cubicBezTo>
                  <a:cubicBezTo>
                    <a:pt x="334" y="810"/>
                    <a:pt x="310" y="858"/>
                    <a:pt x="274" y="882"/>
                  </a:cubicBezTo>
                  <a:lnTo>
                    <a:pt x="191" y="977"/>
                  </a:lnTo>
                  <a:cubicBezTo>
                    <a:pt x="155" y="1013"/>
                    <a:pt x="131" y="1060"/>
                    <a:pt x="119" y="1108"/>
                  </a:cubicBezTo>
                  <a:cubicBezTo>
                    <a:pt x="119" y="1099"/>
                    <a:pt x="117" y="1094"/>
                    <a:pt x="113" y="1094"/>
                  </a:cubicBezTo>
                  <a:cubicBezTo>
                    <a:pt x="103" y="1094"/>
                    <a:pt x="83" y="1127"/>
                    <a:pt x="83" y="1180"/>
                  </a:cubicBezTo>
                  <a:cubicBezTo>
                    <a:pt x="83" y="1251"/>
                    <a:pt x="143" y="1370"/>
                    <a:pt x="298" y="1430"/>
                  </a:cubicBezTo>
                  <a:cubicBezTo>
                    <a:pt x="345" y="1453"/>
                    <a:pt x="381" y="1465"/>
                    <a:pt x="429" y="1465"/>
                  </a:cubicBezTo>
                  <a:lnTo>
                    <a:pt x="512" y="1465"/>
                  </a:lnTo>
                  <a:lnTo>
                    <a:pt x="500" y="1477"/>
                  </a:lnTo>
                  <a:lnTo>
                    <a:pt x="488" y="1525"/>
                  </a:lnTo>
                  <a:cubicBezTo>
                    <a:pt x="476" y="1549"/>
                    <a:pt x="464" y="1596"/>
                    <a:pt x="464" y="1632"/>
                  </a:cubicBezTo>
                  <a:cubicBezTo>
                    <a:pt x="464" y="1775"/>
                    <a:pt x="524" y="1870"/>
                    <a:pt x="595" y="1942"/>
                  </a:cubicBezTo>
                  <a:cubicBezTo>
                    <a:pt x="621" y="1967"/>
                    <a:pt x="653" y="1984"/>
                    <a:pt x="687" y="1996"/>
                  </a:cubicBezTo>
                  <a:lnTo>
                    <a:pt x="687" y="1996"/>
                  </a:lnTo>
                  <a:cubicBezTo>
                    <a:pt x="837" y="2607"/>
                    <a:pt x="1159" y="2973"/>
                    <a:pt x="1357" y="3216"/>
                  </a:cubicBezTo>
                  <a:cubicBezTo>
                    <a:pt x="1572" y="3489"/>
                    <a:pt x="1715" y="3608"/>
                    <a:pt x="1715" y="3608"/>
                  </a:cubicBezTo>
                  <a:cubicBezTo>
                    <a:pt x="1715" y="3608"/>
                    <a:pt x="1619" y="3442"/>
                    <a:pt x="1488" y="3156"/>
                  </a:cubicBezTo>
                  <a:cubicBezTo>
                    <a:pt x="1334" y="2846"/>
                    <a:pt x="1084" y="2406"/>
                    <a:pt x="1024" y="1822"/>
                  </a:cubicBezTo>
                  <a:lnTo>
                    <a:pt x="802" y="1752"/>
                  </a:lnTo>
                  <a:lnTo>
                    <a:pt x="802" y="1752"/>
                  </a:lnTo>
                  <a:cubicBezTo>
                    <a:pt x="806" y="1744"/>
                    <a:pt x="815" y="1728"/>
                    <a:pt x="834" y="1703"/>
                  </a:cubicBezTo>
                  <a:cubicBezTo>
                    <a:pt x="837" y="1694"/>
                    <a:pt x="840" y="1687"/>
                    <a:pt x="843" y="1682"/>
                  </a:cubicBezTo>
                  <a:lnTo>
                    <a:pt x="843" y="1682"/>
                  </a:lnTo>
                  <a:cubicBezTo>
                    <a:pt x="850" y="1685"/>
                    <a:pt x="859" y="1688"/>
                    <a:pt x="869" y="1692"/>
                  </a:cubicBezTo>
                  <a:lnTo>
                    <a:pt x="869" y="1668"/>
                  </a:lnTo>
                  <a:lnTo>
                    <a:pt x="893" y="1656"/>
                  </a:lnTo>
                  <a:cubicBezTo>
                    <a:pt x="929" y="1608"/>
                    <a:pt x="1024" y="1572"/>
                    <a:pt x="1107" y="1525"/>
                  </a:cubicBezTo>
                  <a:lnTo>
                    <a:pt x="1107" y="1406"/>
                  </a:lnTo>
                  <a:lnTo>
                    <a:pt x="1107" y="1370"/>
                  </a:lnTo>
                  <a:cubicBezTo>
                    <a:pt x="1107" y="1346"/>
                    <a:pt x="1107" y="1334"/>
                    <a:pt x="1096" y="1299"/>
                  </a:cubicBezTo>
                  <a:cubicBezTo>
                    <a:pt x="1048" y="1191"/>
                    <a:pt x="988" y="1132"/>
                    <a:pt x="905" y="1108"/>
                  </a:cubicBezTo>
                  <a:cubicBezTo>
                    <a:pt x="834" y="1081"/>
                    <a:pt x="755" y="1068"/>
                    <a:pt x="676" y="1068"/>
                  </a:cubicBezTo>
                  <a:cubicBezTo>
                    <a:pt x="649" y="1068"/>
                    <a:pt x="622" y="1069"/>
                    <a:pt x="595" y="1072"/>
                  </a:cubicBezTo>
                  <a:lnTo>
                    <a:pt x="536" y="1096"/>
                  </a:lnTo>
                  <a:lnTo>
                    <a:pt x="512" y="1096"/>
                  </a:lnTo>
                  <a:cubicBezTo>
                    <a:pt x="509" y="1098"/>
                    <a:pt x="507" y="1098"/>
                    <a:pt x="504" y="1098"/>
                  </a:cubicBezTo>
                  <a:cubicBezTo>
                    <a:pt x="488" y="1098"/>
                    <a:pt x="476" y="1070"/>
                    <a:pt x="452" y="1070"/>
                  </a:cubicBezTo>
                  <a:cubicBezTo>
                    <a:pt x="448" y="1070"/>
                    <a:pt x="445" y="1071"/>
                    <a:pt x="441" y="1072"/>
                  </a:cubicBezTo>
                  <a:cubicBezTo>
                    <a:pt x="441" y="1060"/>
                    <a:pt x="453" y="1060"/>
                    <a:pt x="453" y="1049"/>
                  </a:cubicBezTo>
                  <a:cubicBezTo>
                    <a:pt x="476" y="1037"/>
                    <a:pt x="476" y="1013"/>
                    <a:pt x="488" y="1001"/>
                  </a:cubicBezTo>
                  <a:cubicBezTo>
                    <a:pt x="536" y="941"/>
                    <a:pt x="560" y="894"/>
                    <a:pt x="572" y="834"/>
                  </a:cubicBezTo>
                  <a:cubicBezTo>
                    <a:pt x="607" y="739"/>
                    <a:pt x="607" y="620"/>
                    <a:pt x="595" y="560"/>
                  </a:cubicBezTo>
                  <a:cubicBezTo>
                    <a:pt x="582" y="483"/>
                    <a:pt x="559" y="465"/>
                    <a:pt x="540" y="465"/>
                  </a:cubicBezTo>
                  <a:cubicBezTo>
                    <a:pt x="524" y="465"/>
                    <a:pt x="512" y="477"/>
                    <a:pt x="512" y="477"/>
                  </a:cubicBezTo>
                  <a:lnTo>
                    <a:pt x="357" y="477"/>
                  </a:lnTo>
                  <a:cubicBezTo>
                    <a:pt x="322" y="477"/>
                    <a:pt x="298" y="465"/>
                    <a:pt x="262" y="453"/>
                  </a:cubicBezTo>
                  <a:cubicBezTo>
                    <a:pt x="203" y="418"/>
                    <a:pt x="155" y="394"/>
                    <a:pt x="131" y="346"/>
                  </a:cubicBezTo>
                  <a:cubicBezTo>
                    <a:pt x="60" y="275"/>
                    <a:pt x="36" y="203"/>
                    <a:pt x="24" y="144"/>
                  </a:cubicBezTo>
                  <a:cubicBezTo>
                    <a:pt x="12" y="37"/>
                    <a:pt x="24" y="1"/>
                    <a:pt x="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5" name="Google Shape;17495;p56"/>
            <p:cNvSpPr/>
            <p:nvPr/>
          </p:nvSpPr>
          <p:spPr>
            <a:xfrm>
              <a:off x="5214625" y="2416800"/>
              <a:ext cx="19975" cy="180400"/>
            </a:xfrm>
            <a:custGeom>
              <a:avLst/>
              <a:gdLst/>
              <a:ahLst/>
              <a:cxnLst/>
              <a:rect l="l" t="t" r="r" b="b"/>
              <a:pathLst>
                <a:path w="799" h="7216" extrusionOk="0">
                  <a:moveTo>
                    <a:pt x="24" y="0"/>
                  </a:moveTo>
                  <a:lnTo>
                    <a:pt x="24" y="0"/>
                  </a:lnTo>
                  <a:cubicBezTo>
                    <a:pt x="24" y="1"/>
                    <a:pt x="1" y="1644"/>
                    <a:pt x="203" y="3632"/>
                  </a:cubicBezTo>
                  <a:cubicBezTo>
                    <a:pt x="417" y="5632"/>
                    <a:pt x="786" y="7216"/>
                    <a:pt x="786" y="7216"/>
                  </a:cubicBezTo>
                  <a:cubicBezTo>
                    <a:pt x="786" y="7216"/>
                    <a:pt x="798" y="5584"/>
                    <a:pt x="608" y="3584"/>
                  </a:cubicBezTo>
                  <a:cubicBezTo>
                    <a:pt x="394" y="1596"/>
                    <a:pt x="25" y="1"/>
                    <a:pt x="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6" name="Google Shape;17496;p56"/>
            <p:cNvSpPr/>
            <p:nvPr/>
          </p:nvSpPr>
          <p:spPr>
            <a:xfrm>
              <a:off x="5228325" y="2611750"/>
              <a:ext cx="13425" cy="41100"/>
            </a:xfrm>
            <a:custGeom>
              <a:avLst/>
              <a:gdLst/>
              <a:ahLst/>
              <a:cxnLst/>
              <a:rect l="l" t="t" r="r" b="b"/>
              <a:pathLst>
                <a:path w="537" h="1644" extrusionOk="0">
                  <a:moveTo>
                    <a:pt x="155" y="1"/>
                  </a:moveTo>
                  <a:cubicBezTo>
                    <a:pt x="155" y="1"/>
                    <a:pt x="0" y="382"/>
                    <a:pt x="72" y="846"/>
                  </a:cubicBezTo>
                  <a:cubicBezTo>
                    <a:pt x="131" y="1299"/>
                    <a:pt x="393" y="1644"/>
                    <a:pt x="393" y="1644"/>
                  </a:cubicBezTo>
                  <a:cubicBezTo>
                    <a:pt x="393" y="1644"/>
                    <a:pt x="536" y="1239"/>
                    <a:pt x="465" y="787"/>
                  </a:cubicBezTo>
                  <a:cubicBezTo>
                    <a:pt x="405" y="346"/>
                    <a:pt x="155" y="1"/>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7" name="Google Shape;17497;p56"/>
            <p:cNvSpPr/>
            <p:nvPr/>
          </p:nvSpPr>
          <p:spPr>
            <a:xfrm>
              <a:off x="5233675" y="2668625"/>
              <a:ext cx="12525" cy="25325"/>
            </a:xfrm>
            <a:custGeom>
              <a:avLst/>
              <a:gdLst/>
              <a:ahLst/>
              <a:cxnLst/>
              <a:rect l="l" t="t" r="r" b="b"/>
              <a:pathLst>
                <a:path w="501" h="1013" extrusionOk="0">
                  <a:moveTo>
                    <a:pt x="143" y="0"/>
                  </a:moveTo>
                  <a:cubicBezTo>
                    <a:pt x="143" y="0"/>
                    <a:pt x="1" y="274"/>
                    <a:pt x="60" y="560"/>
                  </a:cubicBezTo>
                  <a:cubicBezTo>
                    <a:pt x="120" y="833"/>
                    <a:pt x="358" y="1012"/>
                    <a:pt x="358" y="1012"/>
                  </a:cubicBezTo>
                  <a:cubicBezTo>
                    <a:pt x="358" y="1012"/>
                    <a:pt x="501" y="750"/>
                    <a:pt x="441" y="464"/>
                  </a:cubicBezTo>
                  <a:cubicBezTo>
                    <a:pt x="382" y="179"/>
                    <a:pt x="143" y="0"/>
                    <a:pt x="1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8" name="Google Shape;17498;p56"/>
            <p:cNvSpPr/>
            <p:nvPr/>
          </p:nvSpPr>
          <p:spPr>
            <a:xfrm>
              <a:off x="4231775" y="2555500"/>
              <a:ext cx="211050" cy="113725"/>
            </a:xfrm>
            <a:custGeom>
              <a:avLst/>
              <a:gdLst/>
              <a:ahLst/>
              <a:cxnLst/>
              <a:rect l="l" t="t" r="r" b="b"/>
              <a:pathLst>
                <a:path w="8442" h="4549" extrusionOk="0">
                  <a:moveTo>
                    <a:pt x="8442" y="1"/>
                  </a:moveTo>
                  <a:cubicBezTo>
                    <a:pt x="8442" y="1"/>
                    <a:pt x="7882" y="48"/>
                    <a:pt x="6989" y="167"/>
                  </a:cubicBezTo>
                  <a:cubicBezTo>
                    <a:pt x="6072" y="286"/>
                    <a:pt x="4834" y="501"/>
                    <a:pt x="3536" y="1060"/>
                  </a:cubicBezTo>
                  <a:cubicBezTo>
                    <a:pt x="2239" y="1608"/>
                    <a:pt x="1238" y="2489"/>
                    <a:pt x="703" y="3239"/>
                  </a:cubicBezTo>
                  <a:cubicBezTo>
                    <a:pt x="441" y="3608"/>
                    <a:pt x="262" y="3930"/>
                    <a:pt x="155" y="4168"/>
                  </a:cubicBezTo>
                  <a:cubicBezTo>
                    <a:pt x="48" y="4406"/>
                    <a:pt x="0" y="4549"/>
                    <a:pt x="0" y="4549"/>
                  </a:cubicBezTo>
                  <a:cubicBezTo>
                    <a:pt x="0" y="4549"/>
                    <a:pt x="84" y="4406"/>
                    <a:pt x="214" y="4204"/>
                  </a:cubicBezTo>
                  <a:cubicBezTo>
                    <a:pt x="345" y="3989"/>
                    <a:pt x="572" y="3692"/>
                    <a:pt x="869" y="3370"/>
                  </a:cubicBezTo>
                  <a:cubicBezTo>
                    <a:pt x="1465" y="2703"/>
                    <a:pt x="2465" y="1953"/>
                    <a:pt x="3703" y="1417"/>
                  </a:cubicBezTo>
                  <a:cubicBezTo>
                    <a:pt x="4929" y="882"/>
                    <a:pt x="6132" y="584"/>
                    <a:pt x="7013" y="358"/>
                  </a:cubicBezTo>
                  <a:cubicBezTo>
                    <a:pt x="7894" y="144"/>
                    <a:pt x="8442" y="1"/>
                    <a:pt x="84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9" name="Google Shape;17499;p56"/>
            <p:cNvSpPr/>
            <p:nvPr/>
          </p:nvSpPr>
          <p:spPr>
            <a:xfrm>
              <a:off x="4238625" y="2543600"/>
              <a:ext cx="122050" cy="84850"/>
            </a:xfrm>
            <a:custGeom>
              <a:avLst/>
              <a:gdLst/>
              <a:ahLst/>
              <a:cxnLst/>
              <a:rect l="l" t="t" r="r" b="b"/>
              <a:pathLst>
                <a:path w="4882" h="3394" extrusionOk="0">
                  <a:moveTo>
                    <a:pt x="4882" y="0"/>
                  </a:moveTo>
                  <a:cubicBezTo>
                    <a:pt x="4881" y="0"/>
                    <a:pt x="4560" y="60"/>
                    <a:pt x="4012" y="262"/>
                  </a:cubicBezTo>
                  <a:cubicBezTo>
                    <a:pt x="3500" y="441"/>
                    <a:pt x="2798" y="762"/>
                    <a:pt x="2107" y="1239"/>
                  </a:cubicBezTo>
                  <a:cubicBezTo>
                    <a:pt x="1429" y="1715"/>
                    <a:pt x="893" y="2263"/>
                    <a:pt x="536" y="2679"/>
                  </a:cubicBezTo>
                  <a:cubicBezTo>
                    <a:pt x="179" y="3120"/>
                    <a:pt x="0" y="3394"/>
                    <a:pt x="0" y="3394"/>
                  </a:cubicBezTo>
                  <a:cubicBezTo>
                    <a:pt x="0" y="3394"/>
                    <a:pt x="250" y="3191"/>
                    <a:pt x="667" y="2834"/>
                  </a:cubicBezTo>
                  <a:cubicBezTo>
                    <a:pt x="1083" y="2489"/>
                    <a:pt x="1667" y="2024"/>
                    <a:pt x="2334" y="1572"/>
                  </a:cubicBezTo>
                  <a:cubicBezTo>
                    <a:pt x="3000" y="1096"/>
                    <a:pt x="3643" y="703"/>
                    <a:pt x="4108" y="441"/>
                  </a:cubicBezTo>
                  <a:cubicBezTo>
                    <a:pt x="4584" y="167"/>
                    <a:pt x="4882" y="0"/>
                    <a:pt x="48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0" name="Google Shape;17500;p56"/>
            <p:cNvSpPr/>
            <p:nvPr/>
          </p:nvSpPr>
          <p:spPr>
            <a:xfrm>
              <a:off x="4257375" y="2538825"/>
              <a:ext cx="64000" cy="44675"/>
            </a:xfrm>
            <a:custGeom>
              <a:avLst/>
              <a:gdLst/>
              <a:ahLst/>
              <a:cxnLst/>
              <a:rect l="l" t="t" r="r" b="b"/>
              <a:pathLst>
                <a:path w="2560" h="1787" extrusionOk="0">
                  <a:moveTo>
                    <a:pt x="2560" y="1"/>
                  </a:moveTo>
                  <a:cubicBezTo>
                    <a:pt x="2560" y="1"/>
                    <a:pt x="2381" y="13"/>
                    <a:pt x="2096" y="96"/>
                  </a:cubicBezTo>
                  <a:cubicBezTo>
                    <a:pt x="1810" y="179"/>
                    <a:pt x="1429" y="334"/>
                    <a:pt x="1048" y="584"/>
                  </a:cubicBezTo>
                  <a:cubicBezTo>
                    <a:pt x="679" y="834"/>
                    <a:pt x="393" y="1144"/>
                    <a:pt x="238" y="1382"/>
                  </a:cubicBezTo>
                  <a:cubicBezTo>
                    <a:pt x="72" y="1620"/>
                    <a:pt x="0" y="1787"/>
                    <a:pt x="0" y="1787"/>
                  </a:cubicBezTo>
                  <a:cubicBezTo>
                    <a:pt x="0" y="1787"/>
                    <a:pt x="572" y="1382"/>
                    <a:pt x="1274" y="894"/>
                  </a:cubicBezTo>
                  <a:cubicBezTo>
                    <a:pt x="1977" y="406"/>
                    <a:pt x="2560" y="1"/>
                    <a:pt x="2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1" name="Google Shape;17501;p56"/>
            <p:cNvSpPr/>
            <p:nvPr/>
          </p:nvSpPr>
          <p:spPr>
            <a:xfrm>
              <a:off x="4278200" y="2525450"/>
              <a:ext cx="26225" cy="21450"/>
            </a:xfrm>
            <a:custGeom>
              <a:avLst/>
              <a:gdLst/>
              <a:ahLst/>
              <a:cxnLst/>
              <a:rect l="l" t="t" r="r" b="b"/>
              <a:pathLst>
                <a:path w="1049" h="858" extrusionOk="0">
                  <a:moveTo>
                    <a:pt x="1048" y="0"/>
                  </a:moveTo>
                  <a:cubicBezTo>
                    <a:pt x="1048" y="0"/>
                    <a:pt x="691" y="48"/>
                    <a:pt x="393" y="286"/>
                  </a:cubicBezTo>
                  <a:cubicBezTo>
                    <a:pt x="96" y="524"/>
                    <a:pt x="1" y="857"/>
                    <a:pt x="1" y="857"/>
                  </a:cubicBezTo>
                  <a:cubicBezTo>
                    <a:pt x="1" y="857"/>
                    <a:pt x="358" y="822"/>
                    <a:pt x="655" y="584"/>
                  </a:cubicBezTo>
                  <a:cubicBezTo>
                    <a:pt x="953" y="345"/>
                    <a:pt x="1048" y="0"/>
                    <a:pt x="104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2" name="Google Shape;17502;p56"/>
            <p:cNvSpPr/>
            <p:nvPr/>
          </p:nvSpPr>
          <p:spPr>
            <a:xfrm>
              <a:off x="4466025" y="1966875"/>
              <a:ext cx="222975" cy="82350"/>
            </a:xfrm>
            <a:custGeom>
              <a:avLst/>
              <a:gdLst/>
              <a:ahLst/>
              <a:cxnLst/>
              <a:rect l="l" t="t" r="r" b="b"/>
              <a:pathLst>
                <a:path w="8919" h="3294" extrusionOk="0">
                  <a:moveTo>
                    <a:pt x="7223" y="1"/>
                  </a:moveTo>
                  <a:cubicBezTo>
                    <a:pt x="6834" y="1"/>
                    <a:pt x="6386" y="43"/>
                    <a:pt x="5906" y="102"/>
                  </a:cubicBezTo>
                  <a:cubicBezTo>
                    <a:pt x="5322" y="198"/>
                    <a:pt x="4680" y="340"/>
                    <a:pt x="4049" y="567"/>
                  </a:cubicBezTo>
                  <a:cubicBezTo>
                    <a:pt x="3406" y="805"/>
                    <a:pt x="2810" y="1090"/>
                    <a:pt x="2298" y="1388"/>
                  </a:cubicBezTo>
                  <a:cubicBezTo>
                    <a:pt x="1798" y="1698"/>
                    <a:pt x="1370" y="2019"/>
                    <a:pt x="1024" y="2293"/>
                  </a:cubicBezTo>
                  <a:cubicBezTo>
                    <a:pt x="703" y="2579"/>
                    <a:pt x="429" y="2829"/>
                    <a:pt x="262" y="3007"/>
                  </a:cubicBezTo>
                  <a:cubicBezTo>
                    <a:pt x="84" y="3186"/>
                    <a:pt x="0" y="3293"/>
                    <a:pt x="0" y="3293"/>
                  </a:cubicBezTo>
                  <a:cubicBezTo>
                    <a:pt x="0" y="3293"/>
                    <a:pt x="108" y="3198"/>
                    <a:pt x="298" y="3055"/>
                  </a:cubicBezTo>
                  <a:cubicBezTo>
                    <a:pt x="489" y="2888"/>
                    <a:pt x="786" y="2686"/>
                    <a:pt x="1143" y="2448"/>
                  </a:cubicBezTo>
                  <a:cubicBezTo>
                    <a:pt x="1512" y="2186"/>
                    <a:pt x="1965" y="1936"/>
                    <a:pt x="2465" y="1674"/>
                  </a:cubicBezTo>
                  <a:cubicBezTo>
                    <a:pt x="2989" y="1400"/>
                    <a:pt x="3560" y="1150"/>
                    <a:pt x="4179" y="924"/>
                  </a:cubicBezTo>
                  <a:cubicBezTo>
                    <a:pt x="4787" y="698"/>
                    <a:pt x="5406" y="543"/>
                    <a:pt x="5965" y="424"/>
                  </a:cubicBezTo>
                  <a:cubicBezTo>
                    <a:pt x="6537" y="305"/>
                    <a:pt x="7049" y="221"/>
                    <a:pt x="7489" y="186"/>
                  </a:cubicBezTo>
                  <a:cubicBezTo>
                    <a:pt x="7930" y="138"/>
                    <a:pt x="8275" y="126"/>
                    <a:pt x="8525" y="126"/>
                  </a:cubicBezTo>
                  <a:lnTo>
                    <a:pt x="8918" y="126"/>
                  </a:lnTo>
                  <a:lnTo>
                    <a:pt x="8513" y="78"/>
                  </a:lnTo>
                  <a:cubicBezTo>
                    <a:pt x="8275" y="43"/>
                    <a:pt x="7918" y="19"/>
                    <a:pt x="7466" y="7"/>
                  </a:cubicBezTo>
                  <a:cubicBezTo>
                    <a:pt x="7388" y="3"/>
                    <a:pt x="7307" y="1"/>
                    <a:pt x="72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3" name="Google Shape;17503;p56"/>
            <p:cNvSpPr/>
            <p:nvPr/>
          </p:nvSpPr>
          <p:spPr>
            <a:xfrm>
              <a:off x="4457400" y="2007825"/>
              <a:ext cx="164025" cy="72350"/>
            </a:xfrm>
            <a:custGeom>
              <a:avLst/>
              <a:gdLst/>
              <a:ahLst/>
              <a:cxnLst/>
              <a:rect l="l" t="t" r="r" b="b"/>
              <a:pathLst>
                <a:path w="6561" h="2894" extrusionOk="0">
                  <a:moveTo>
                    <a:pt x="6299" y="0"/>
                  </a:moveTo>
                  <a:cubicBezTo>
                    <a:pt x="6120" y="0"/>
                    <a:pt x="5834" y="0"/>
                    <a:pt x="5513" y="36"/>
                  </a:cubicBezTo>
                  <a:cubicBezTo>
                    <a:pt x="4834" y="95"/>
                    <a:pt x="3917" y="286"/>
                    <a:pt x="2977" y="715"/>
                  </a:cubicBezTo>
                  <a:cubicBezTo>
                    <a:pt x="2024" y="1155"/>
                    <a:pt x="1298" y="1750"/>
                    <a:pt x="822" y="2203"/>
                  </a:cubicBezTo>
                  <a:cubicBezTo>
                    <a:pt x="584" y="2441"/>
                    <a:pt x="381" y="2620"/>
                    <a:pt x="238" y="2727"/>
                  </a:cubicBezTo>
                  <a:cubicBezTo>
                    <a:pt x="83" y="2834"/>
                    <a:pt x="0" y="2893"/>
                    <a:pt x="0" y="2893"/>
                  </a:cubicBezTo>
                  <a:cubicBezTo>
                    <a:pt x="0" y="2893"/>
                    <a:pt x="107" y="2858"/>
                    <a:pt x="274" y="2786"/>
                  </a:cubicBezTo>
                  <a:cubicBezTo>
                    <a:pt x="429" y="2703"/>
                    <a:pt x="667" y="2560"/>
                    <a:pt x="941" y="2370"/>
                  </a:cubicBezTo>
                  <a:cubicBezTo>
                    <a:pt x="1476" y="2000"/>
                    <a:pt x="2215" y="1512"/>
                    <a:pt x="3131" y="1096"/>
                  </a:cubicBezTo>
                  <a:cubicBezTo>
                    <a:pt x="4024" y="655"/>
                    <a:pt x="4882" y="405"/>
                    <a:pt x="5525" y="238"/>
                  </a:cubicBezTo>
                  <a:cubicBezTo>
                    <a:pt x="5834" y="167"/>
                    <a:pt x="6096" y="107"/>
                    <a:pt x="6275" y="84"/>
                  </a:cubicBezTo>
                  <a:cubicBezTo>
                    <a:pt x="6453" y="48"/>
                    <a:pt x="6560" y="36"/>
                    <a:pt x="6560" y="36"/>
                  </a:cubicBezTo>
                  <a:cubicBezTo>
                    <a:pt x="6560" y="36"/>
                    <a:pt x="6465" y="36"/>
                    <a:pt x="629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4" name="Google Shape;17504;p56"/>
            <p:cNvSpPr/>
            <p:nvPr/>
          </p:nvSpPr>
          <p:spPr>
            <a:xfrm>
              <a:off x="4442800" y="2046225"/>
              <a:ext cx="112250" cy="59550"/>
            </a:xfrm>
            <a:custGeom>
              <a:avLst/>
              <a:gdLst/>
              <a:ahLst/>
              <a:cxnLst/>
              <a:rect l="l" t="t" r="r" b="b"/>
              <a:pathLst>
                <a:path w="4490" h="2382" extrusionOk="0">
                  <a:moveTo>
                    <a:pt x="4489" y="0"/>
                  </a:moveTo>
                  <a:cubicBezTo>
                    <a:pt x="4489" y="0"/>
                    <a:pt x="4192" y="36"/>
                    <a:pt x="3739" y="83"/>
                  </a:cubicBezTo>
                  <a:cubicBezTo>
                    <a:pt x="3275" y="191"/>
                    <a:pt x="2656" y="381"/>
                    <a:pt x="2013" y="726"/>
                  </a:cubicBezTo>
                  <a:cubicBezTo>
                    <a:pt x="1370" y="1072"/>
                    <a:pt x="870" y="1488"/>
                    <a:pt x="525" y="1822"/>
                  </a:cubicBezTo>
                  <a:cubicBezTo>
                    <a:pt x="179" y="2143"/>
                    <a:pt x="1" y="2381"/>
                    <a:pt x="1" y="2381"/>
                  </a:cubicBezTo>
                  <a:cubicBezTo>
                    <a:pt x="1" y="2381"/>
                    <a:pt x="263" y="2238"/>
                    <a:pt x="644" y="1977"/>
                  </a:cubicBezTo>
                  <a:cubicBezTo>
                    <a:pt x="1037" y="1726"/>
                    <a:pt x="1584" y="1417"/>
                    <a:pt x="2191" y="1084"/>
                  </a:cubicBezTo>
                  <a:cubicBezTo>
                    <a:pt x="2799" y="762"/>
                    <a:pt x="3382" y="488"/>
                    <a:pt x="3799" y="298"/>
                  </a:cubicBezTo>
                  <a:cubicBezTo>
                    <a:pt x="4215" y="119"/>
                    <a:pt x="4489" y="0"/>
                    <a:pt x="4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5" name="Google Shape;17505;p56"/>
            <p:cNvSpPr/>
            <p:nvPr/>
          </p:nvSpPr>
          <p:spPr>
            <a:xfrm>
              <a:off x="4435075" y="2082225"/>
              <a:ext cx="90200" cy="46775"/>
            </a:xfrm>
            <a:custGeom>
              <a:avLst/>
              <a:gdLst/>
              <a:ahLst/>
              <a:cxnLst/>
              <a:rect l="l" t="t" r="r" b="b"/>
              <a:pathLst>
                <a:path w="3608" h="1871" extrusionOk="0">
                  <a:moveTo>
                    <a:pt x="3608" y="1"/>
                  </a:moveTo>
                  <a:cubicBezTo>
                    <a:pt x="3608" y="1"/>
                    <a:pt x="3358" y="25"/>
                    <a:pt x="2977" y="108"/>
                  </a:cubicBezTo>
                  <a:cubicBezTo>
                    <a:pt x="2620" y="179"/>
                    <a:pt x="2119" y="334"/>
                    <a:pt x="1607" y="596"/>
                  </a:cubicBezTo>
                  <a:cubicBezTo>
                    <a:pt x="1107" y="858"/>
                    <a:pt x="691" y="1179"/>
                    <a:pt x="417" y="1429"/>
                  </a:cubicBezTo>
                  <a:cubicBezTo>
                    <a:pt x="155" y="1691"/>
                    <a:pt x="0" y="1870"/>
                    <a:pt x="0" y="1870"/>
                  </a:cubicBezTo>
                  <a:cubicBezTo>
                    <a:pt x="0" y="1870"/>
                    <a:pt x="810" y="1453"/>
                    <a:pt x="1798" y="941"/>
                  </a:cubicBezTo>
                  <a:cubicBezTo>
                    <a:pt x="2798" y="417"/>
                    <a:pt x="3608" y="1"/>
                    <a:pt x="3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6" name="Google Shape;17506;p56"/>
            <p:cNvSpPr/>
            <p:nvPr/>
          </p:nvSpPr>
          <p:spPr>
            <a:xfrm>
              <a:off x="4438050" y="2117350"/>
              <a:ext cx="52100" cy="29500"/>
            </a:xfrm>
            <a:custGeom>
              <a:avLst/>
              <a:gdLst/>
              <a:ahLst/>
              <a:cxnLst/>
              <a:rect l="l" t="t" r="r" b="b"/>
              <a:pathLst>
                <a:path w="2084" h="1180" extrusionOk="0">
                  <a:moveTo>
                    <a:pt x="2084" y="1"/>
                  </a:moveTo>
                  <a:lnTo>
                    <a:pt x="2084" y="1"/>
                  </a:lnTo>
                  <a:cubicBezTo>
                    <a:pt x="2084" y="1"/>
                    <a:pt x="1953" y="1"/>
                    <a:pt x="1715" y="60"/>
                  </a:cubicBezTo>
                  <a:cubicBezTo>
                    <a:pt x="1488" y="108"/>
                    <a:pt x="1191" y="191"/>
                    <a:pt x="893" y="358"/>
                  </a:cubicBezTo>
                  <a:cubicBezTo>
                    <a:pt x="607" y="525"/>
                    <a:pt x="369" y="727"/>
                    <a:pt x="226" y="894"/>
                  </a:cubicBezTo>
                  <a:cubicBezTo>
                    <a:pt x="72" y="1060"/>
                    <a:pt x="0" y="1179"/>
                    <a:pt x="0" y="1179"/>
                  </a:cubicBezTo>
                  <a:cubicBezTo>
                    <a:pt x="0" y="1179"/>
                    <a:pt x="131" y="1132"/>
                    <a:pt x="345" y="1037"/>
                  </a:cubicBezTo>
                  <a:cubicBezTo>
                    <a:pt x="548" y="965"/>
                    <a:pt x="822" y="846"/>
                    <a:pt x="1096" y="679"/>
                  </a:cubicBezTo>
                  <a:cubicBezTo>
                    <a:pt x="1381" y="525"/>
                    <a:pt x="1619" y="358"/>
                    <a:pt x="1798" y="227"/>
                  </a:cubicBezTo>
                  <a:cubicBezTo>
                    <a:pt x="1977" y="84"/>
                    <a:pt x="2084"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7" name="Google Shape;17507;p56"/>
            <p:cNvSpPr/>
            <p:nvPr/>
          </p:nvSpPr>
          <p:spPr>
            <a:xfrm>
              <a:off x="4570800" y="2554600"/>
              <a:ext cx="372400" cy="176550"/>
            </a:xfrm>
            <a:custGeom>
              <a:avLst/>
              <a:gdLst/>
              <a:ahLst/>
              <a:cxnLst/>
              <a:rect l="l" t="t" r="r" b="b"/>
              <a:pathLst>
                <a:path w="14896" h="7062" extrusionOk="0">
                  <a:moveTo>
                    <a:pt x="0" y="1"/>
                  </a:moveTo>
                  <a:cubicBezTo>
                    <a:pt x="0" y="1"/>
                    <a:pt x="227" y="72"/>
                    <a:pt x="631" y="191"/>
                  </a:cubicBezTo>
                  <a:cubicBezTo>
                    <a:pt x="1036" y="310"/>
                    <a:pt x="1596" y="489"/>
                    <a:pt x="2310" y="739"/>
                  </a:cubicBezTo>
                  <a:cubicBezTo>
                    <a:pt x="3727" y="1227"/>
                    <a:pt x="5644" y="1977"/>
                    <a:pt x="7716" y="2954"/>
                  </a:cubicBezTo>
                  <a:cubicBezTo>
                    <a:pt x="9764" y="3942"/>
                    <a:pt x="11573" y="4966"/>
                    <a:pt x="12847" y="5752"/>
                  </a:cubicBezTo>
                  <a:cubicBezTo>
                    <a:pt x="13490" y="6145"/>
                    <a:pt x="14002" y="6466"/>
                    <a:pt x="14347" y="6704"/>
                  </a:cubicBezTo>
                  <a:cubicBezTo>
                    <a:pt x="14705" y="6930"/>
                    <a:pt x="14895" y="7061"/>
                    <a:pt x="14895" y="7061"/>
                  </a:cubicBezTo>
                  <a:cubicBezTo>
                    <a:pt x="14895" y="7061"/>
                    <a:pt x="14728" y="6918"/>
                    <a:pt x="14395" y="6680"/>
                  </a:cubicBezTo>
                  <a:cubicBezTo>
                    <a:pt x="14062" y="6406"/>
                    <a:pt x="13574" y="6037"/>
                    <a:pt x="12966" y="5609"/>
                  </a:cubicBezTo>
                  <a:cubicBezTo>
                    <a:pt x="11740" y="4728"/>
                    <a:pt x="9978" y="3609"/>
                    <a:pt x="7894" y="2620"/>
                  </a:cubicBezTo>
                  <a:cubicBezTo>
                    <a:pt x="5811" y="1632"/>
                    <a:pt x="3822" y="965"/>
                    <a:pt x="2370" y="561"/>
                  </a:cubicBezTo>
                  <a:cubicBezTo>
                    <a:pt x="1655" y="358"/>
                    <a:pt x="1060" y="215"/>
                    <a:pt x="643" y="132"/>
                  </a:cubicBezTo>
                  <a:cubicBezTo>
                    <a:pt x="227" y="3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8" name="Google Shape;17508;p56"/>
            <p:cNvSpPr/>
            <p:nvPr/>
          </p:nvSpPr>
          <p:spPr>
            <a:xfrm>
              <a:off x="4950000" y="2734100"/>
              <a:ext cx="74450" cy="44375"/>
            </a:xfrm>
            <a:custGeom>
              <a:avLst/>
              <a:gdLst/>
              <a:ahLst/>
              <a:cxnLst/>
              <a:rect l="l" t="t" r="r" b="b"/>
              <a:pathLst>
                <a:path w="2978" h="1775" extrusionOk="0">
                  <a:moveTo>
                    <a:pt x="1" y="0"/>
                  </a:moveTo>
                  <a:cubicBezTo>
                    <a:pt x="1" y="0"/>
                    <a:pt x="108" y="167"/>
                    <a:pt x="334" y="405"/>
                  </a:cubicBezTo>
                  <a:cubicBezTo>
                    <a:pt x="549" y="643"/>
                    <a:pt x="894" y="941"/>
                    <a:pt x="1311" y="1191"/>
                  </a:cubicBezTo>
                  <a:cubicBezTo>
                    <a:pt x="1739" y="1429"/>
                    <a:pt x="2156" y="1596"/>
                    <a:pt x="2477" y="1667"/>
                  </a:cubicBezTo>
                  <a:cubicBezTo>
                    <a:pt x="2787" y="1762"/>
                    <a:pt x="2978" y="1774"/>
                    <a:pt x="2978" y="1774"/>
                  </a:cubicBezTo>
                  <a:cubicBezTo>
                    <a:pt x="2978" y="1774"/>
                    <a:pt x="2811" y="1655"/>
                    <a:pt x="2561" y="1501"/>
                  </a:cubicBezTo>
                  <a:cubicBezTo>
                    <a:pt x="2299" y="1346"/>
                    <a:pt x="1918" y="1108"/>
                    <a:pt x="1513" y="870"/>
                  </a:cubicBezTo>
                  <a:cubicBezTo>
                    <a:pt x="1120" y="608"/>
                    <a:pt x="751" y="405"/>
                    <a:pt x="465" y="250"/>
                  </a:cubicBezTo>
                  <a:cubicBezTo>
                    <a:pt x="180"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9" name="Google Shape;17509;p56"/>
            <p:cNvSpPr/>
            <p:nvPr/>
          </p:nvSpPr>
          <p:spPr>
            <a:xfrm>
              <a:off x="4655625" y="2552225"/>
              <a:ext cx="205125" cy="107475"/>
            </a:xfrm>
            <a:custGeom>
              <a:avLst/>
              <a:gdLst/>
              <a:ahLst/>
              <a:cxnLst/>
              <a:rect l="l" t="t" r="r" b="b"/>
              <a:pathLst>
                <a:path w="8205" h="4299" extrusionOk="0">
                  <a:moveTo>
                    <a:pt x="1" y="1"/>
                  </a:moveTo>
                  <a:lnTo>
                    <a:pt x="1" y="1"/>
                  </a:lnTo>
                  <a:cubicBezTo>
                    <a:pt x="1" y="1"/>
                    <a:pt x="144" y="36"/>
                    <a:pt x="358" y="108"/>
                  </a:cubicBezTo>
                  <a:cubicBezTo>
                    <a:pt x="584" y="167"/>
                    <a:pt x="917" y="275"/>
                    <a:pt x="1298" y="417"/>
                  </a:cubicBezTo>
                  <a:cubicBezTo>
                    <a:pt x="1703" y="572"/>
                    <a:pt x="2144" y="763"/>
                    <a:pt x="2656" y="1001"/>
                  </a:cubicBezTo>
                  <a:cubicBezTo>
                    <a:pt x="3156" y="1251"/>
                    <a:pt x="3692" y="1537"/>
                    <a:pt x="4251" y="1846"/>
                  </a:cubicBezTo>
                  <a:cubicBezTo>
                    <a:pt x="5347" y="2489"/>
                    <a:pt x="6335" y="3132"/>
                    <a:pt x="7049" y="3573"/>
                  </a:cubicBezTo>
                  <a:cubicBezTo>
                    <a:pt x="7764" y="4037"/>
                    <a:pt x="8204" y="4299"/>
                    <a:pt x="8204" y="4299"/>
                  </a:cubicBezTo>
                  <a:cubicBezTo>
                    <a:pt x="8204" y="4299"/>
                    <a:pt x="7799" y="3965"/>
                    <a:pt x="7144" y="3406"/>
                  </a:cubicBezTo>
                  <a:cubicBezTo>
                    <a:pt x="6490" y="2870"/>
                    <a:pt x="5573" y="2156"/>
                    <a:pt x="4442" y="1501"/>
                  </a:cubicBezTo>
                  <a:cubicBezTo>
                    <a:pt x="3870" y="1179"/>
                    <a:pt x="3311" y="906"/>
                    <a:pt x="2787" y="703"/>
                  </a:cubicBezTo>
                  <a:cubicBezTo>
                    <a:pt x="2251" y="489"/>
                    <a:pt x="1775" y="346"/>
                    <a:pt x="1358" y="239"/>
                  </a:cubicBezTo>
                  <a:cubicBezTo>
                    <a:pt x="953" y="132"/>
                    <a:pt x="620" y="72"/>
                    <a:pt x="382" y="48"/>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0" name="Google Shape;17510;p56"/>
            <p:cNvSpPr/>
            <p:nvPr/>
          </p:nvSpPr>
          <p:spPr>
            <a:xfrm>
              <a:off x="4708600" y="2537050"/>
              <a:ext cx="118200" cy="58650"/>
            </a:xfrm>
            <a:custGeom>
              <a:avLst/>
              <a:gdLst/>
              <a:ahLst/>
              <a:cxnLst/>
              <a:rect l="l" t="t" r="r" b="b"/>
              <a:pathLst>
                <a:path w="4728" h="2346" extrusionOk="0">
                  <a:moveTo>
                    <a:pt x="1" y="0"/>
                  </a:moveTo>
                  <a:cubicBezTo>
                    <a:pt x="1" y="0"/>
                    <a:pt x="251" y="143"/>
                    <a:pt x="680" y="370"/>
                  </a:cubicBezTo>
                  <a:cubicBezTo>
                    <a:pt x="1096" y="596"/>
                    <a:pt x="1680" y="893"/>
                    <a:pt x="2335" y="1215"/>
                  </a:cubicBezTo>
                  <a:cubicBezTo>
                    <a:pt x="2989" y="1548"/>
                    <a:pt x="3585" y="1810"/>
                    <a:pt x="4013" y="2025"/>
                  </a:cubicBezTo>
                  <a:cubicBezTo>
                    <a:pt x="4442" y="2227"/>
                    <a:pt x="4728" y="2346"/>
                    <a:pt x="4728" y="2346"/>
                  </a:cubicBezTo>
                  <a:cubicBezTo>
                    <a:pt x="4728" y="2346"/>
                    <a:pt x="4513" y="2155"/>
                    <a:pt x="4121" y="1858"/>
                  </a:cubicBezTo>
                  <a:cubicBezTo>
                    <a:pt x="3740" y="1572"/>
                    <a:pt x="3168" y="1203"/>
                    <a:pt x="2513" y="882"/>
                  </a:cubicBezTo>
                  <a:cubicBezTo>
                    <a:pt x="1858" y="548"/>
                    <a:pt x="1215" y="322"/>
                    <a:pt x="763" y="191"/>
                  </a:cubicBezTo>
                  <a:cubicBezTo>
                    <a:pt x="299"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1" name="Google Shape;17511;p56"/>
            <p:cNvSpPr/>
            <p:nvPr/>
          </p:nvSpPr>
          <p:spPr>
            <a:xfrm>
              <a:off x="4738075" y="2521275"/>
              <a:ext cx="82775" cy="47350"/>
            </a:xfrm>
            <a:custGeom>
              <a:avLst/>
              <a:gdLst/>
              <a:ahLst/>
              <a:cxnLst/>
              <a:rect l="l" t="t" r="r" b="b"/>
              <a:pathLst>
                <a:path w="3311" h="1894" extrusionOk="0">
                  <a:moveTo>
                    <a:pt x="1" y="0"/>
                  </a:moveTo>
                  <a:lnTo>
                    <a:pt x="1" y="0"/>
                  </a:lnTo>
                  <a:cubicBezTo>
                    <a:pt x="1" y="0"/>
                    <a:pt x="691" y="512"/>
                    <a:pt x="1608" y="1036"/>
                  </a:cubicBezTo>
                  <a:cubicBezTo>
                    <a:pt x="2513" y="1536"/>
                    <a:pt x="3311" y="1894"/>
                    <a:pt x="3311" y="1894"/>
                  </a:cubicBezTo>
                  <a:cubicBezTo>
                    <a:pt x="3311" y="1894"/>
                    <a:pt x="3168" y="1715"/>
                    <a:pt x="2894" y="1513"/>
                  </a:cubicBezTo>
                  <a:cubicBezTo>
                    <a:pt x="2644" y="1274"/>
                    <a:pt x="2263" y="977"/>
                    <a:pt x="1799" y="703"/>
                  </a:cubicBezTo>
                  <a:cubicBezTo>
                    <a:pt x="1334" y="441"/>
                    <a:pt x="894" y="262"/>
                    <a:pt x="548" y="155"/>
                  </a:cubicBezTo>
                  <a:cubicBezTo>
                    <a:pt x="215" y="4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2" name="Google Shape;17512;p56"/>
            <p:cNvSpPr/>
            <p:nvPr/>
          </p:nvSpPr>
          <p:spPr>
            <a:xfrm>
              <a:off x="4749100" y="2504300"/>
              <a:ext cx="72650" cy="36050"/>
            </a:xfrm>
            <a:custGeom>
              <a:avLst/>
              <a:gdLst/>
              <a:ahLst/>
              <a:cxnLst/>
              <a:rect l="l" t="t" r="r" b="b"/>
              <a:pathLst>
                <a:path w="2906" h="1442" extrusionOk="0">
                  <a:moveTo>
                    <a:pt x="0" y="1"/>
                  </a:moveTo>
                  <a:cubicBezTo>
                    <a:pt x="0" y="1"/>
                    <a:pt x="596" y="465"/>
                    <a:pt x="1381" y="858"/>
                  </a:cubicBezTo>
                  <a:cubicBezTo>
                    <a:pt x="2179" y="1263"/>
                    <a:pt x="2905" y="1441"/>
                    <a:pt x="2905" y="1441"/>
                  </a:cubicBezTo>
                  <a:cubicBezTo>
                    <a:pt x="2905" y="1441"/>
                    <a:pt x="2370" y="906"/>
                    <a:pt x="1548" y="501"/>
                  </a:cubicBezTo>
                  <a:cubicBezTo>
                    <a:pt x="750" y="10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3" name="Google Shape;17513;p56"/>
            <p:cNvSpPr/>
            <p:nvPr/>
          </p:nvSpPr>
          <p:spPr>
            <a:xfrm>
              <a:off x="4533300" y="2299175"/>
              <a:ext cx="410775" cy="172125"/>
            </a:xfrm>
            <a:custGeom>
              <a:avLst/>
              <a:gdLst/>
              <a:ahLst/>
              <a:cxnLst/>
              <a:rect l="l" t="t" r="r" b="b"/>
              <a:pathLst>
                <a:path w="16431" h="6885" extrusionOk="0">
                  <a:moveTo>
                    <a:pt x="2455" y="1"/>
                  </a:moveTo>
                  <a:cubicBezTo>
                    <a:pt x="1720" y="1"/>
                    <a:pt x="1127" y="56"/>
                    <a:pt x="703" y="121"/>
                  </a:cubicBezTo>
                  <a:cubicBezTo>
                    <a:pt x="476" y="157"/>
                    <a:pt x="298" y="193"/>
                    <a:pt x="179" y="217"/>
                  </a:cubicBezTo>
                  <a:cubicBezTo>
                    <a:pt x="60" y="229"/>
                    <a:pt x="0" y="241"/>
                    <a:pt x="0" y="241"/>
                  </a:cubicBezTo>
                  <a:cubicBezTo>
                    <a:pt x="0" y="241"/>
                    <a:pt x="60" y="241"/>
                    <a:pt x="179" y="229"/>
                  </a:cubicBezTo>
                  <a:cubicBezTo>
                    <a:pt x="310" y="229"/>
                    <a:pt x="476" y="193"/>
                    <a:pt x="715" y="181"/>
                  </a:cubicBezTo>
                  <a:cubicBezTo>
                    <a:pt x="963" y="168"/>
                    <a:pt x="1269" y="156"/>
                    <a:pt x="1625" y="156"/>
                  </a:cubicBezTo>
                  <a:cubicBezTo>
                    <a:pt x="1936" y="156"/>
                    <a:pt x="2285" y="165"/>
                    <a:pt x="2667" y="193"/>
                  </a:cubicBezTo>
                  <a:cubicBezTo>
                    <a:pt x="4298" y="312"/>
                    <a:pt x="6537" y="848"/>
                    <a:pt x="8799" y="1943"/>
                  </a:cubicBezTo>
                  <a:cubicBezTo>
                    <a:pt x="11061" y="3015"/>
                    <a:pt x="12930" y="4336"/>
                    <a:pt x="14276" y="5289"/>
                  </a:cubicBezTo>
                  <a:cubicBezTo>
                    <a:pt x="14943" y="5777"/>
                    <a:pt x="15478" y="6182"/>
                    <a:pt x="15847" y="6444"/>
                  </a:cubicBezTo>
                  <a:cubicBezTo>
                    <a:pt x="16217" y="6729"/>
                    <a:pt x="16431" y="6884"/>
                    <a:pt x="16431" y="6884"/>
                  </a:cubicBezTo>
                  <a:cubicBezTo>
                    <a:pt x="16431" y="6884"/>
                    <a:pt x="16240" y="6717"/>
                    <a:pt x="15895" y="6408"/>
                  </a:cubicBezTo>
                  <a:cubicBezTo>
                    <a:pt x="15538" y="6110"/>
                    <a:pt x="15038" y="5658"/>
                    <a:pt x="14395" y="5134"/>
                  </a:cubicBezTo>
                  <a:cubicBezTo>
                    <a:pt x="13097" y="4098"/>
                    <a:pt x="11264" y="2681"/>
                    <a:pt x="8966" y="1586"/>
                  </a:cubicBezTo>
                  <a:cubicBezTo>
                    <a:pt x="6656" y="479"/>
                    <a:pt x="4334" y="14"/>
                    <a:pt x="2667" y="2"/>
                  </a:cubicBezTo>
                  <a:cubicBezTo>
                    <a:pt x="2595" y="1"/>
                    <a:pt x="2524" y="1"/>
                    <a:pt x="24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4" name="Google Shape;17514;p56"/>
            <p:cNvSpPr/>
            <p:nvPr/>
          </p:nvSpPr>
          <p:spPr>
            <a:xfrm>
              <a:off x="4605925" y="2269450"/>
              <a:ext cx="239925" cy="89625"/>
            </a:xfrm>
            <a:custGeom>
              <a:avLst/>
              <a:gdLst/>
              <a:ahLst/>
              <a:cxnLst/>
              <a:rect l="l" t="t" r="r" b="b"/>
              <a:pathLst>
                <a:path w="9597" h="3585" extrusionOk="0">
                  <a:moveTo>
                    <a:pt x="0" y="1"/>
                  </a:moveTo>
                  <a:cubicBezTo>
                    <a:pt x="0" y="1"/>
                    <a:pt x="143" y="36"/>
                    <a:pt x="393" y="96"/>
                  </a:cubicBezTo>
                  <a:cubicBezTo>
                    <a:pt x="655" y="156"/>
                    <a:pt x="1024" y="239"/>
                    <a:pt x="1477" y="358"/>
                  </a:cubicBezTo>
                  <a:cubicBezTo>
                    <a:pt x="2382" y="596"/>
                    <a:pt x="3596" y="965"/>
                    <a:pt x="4930" y="1465"/>
                  </a:cubicBezTo>
                  <a:cubicBezTo>
                    <a:pt x="6251" y="1953"/>
                    <a:pt x="7430" y="2477"/>
                    <a:pt x="8263" y="2894"/>
                  </a:cubicBezTo>
                  <a:cubicBezTo>
                    <a:pt x="8680" y="3096"/>
                    <a:pt x="9013" y="3275"/>
                    <a:pt x="9240" y="3394"/>
                  </a:cubicBezTo>
                  <a:cubicBezTo>
                    <a:pt x="9466" y="3513"/>
                    <a:pt x="9597" y="3585"/>
                    <a:pt x="9597" y="3585"/>
                  </a:cubicBezTo>
                  <a:cubicBezTo>
                    <a:pt x="9597" y="3585"/>
                    <a:pt x="9478" y="3513"/>
                    <a:pt x="9251" y="3335"/>
                  </a:cubicBezTo>
                  <a:cubicBezTo>
                    <a:pt x="9049" y="3168"/>
                    <a:pt x="8728" y="2965"/>
                    <a:pt x="8335" y="2703"/>
                  </a:cubicBezTo>
                  <a:cubicBezTo>
                    <a:pt x="7525" y="2215"/>
                    <a:pt x="6382" y="1596"/>
                    <a:pt x="5049" y="1084"/>
                  </a:cubicBezTo>
                  <a:cubicBezTo>
                    <a:pt x="3703" y="584"/>
                    <a:pt x="2429" y="298"/>
                    <a:pt x="1501" y="167"/>
                  </a:cubicBezTo>
                  <a:cubicBezTo>
                    <a:pt x="1036" y="84"/>
                    <a:pt x="667" y="48"/>
                    <a:pt x="393" y="36"/>
                  </a:cubicBezTo>
                  <a:cubicBezTo>
                    <a:pt x="143" y="13"/>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5" name="Google Shape;17515;p56"/>
            <p:cNvSpPr/>
            <p:nvPr/>
          </p:nvSpPr>
          <p:spPr>
            <a:xfrm>
              <a:off x="4695525" y="2253075"/>
              <a:ext cx="99725" cy="43200"/>
            </a:xfrm>
            <a:custGeom>
              <a:avLst/>
              <a:gdLst/>
              <a:ahLst/>
              <a:cxnLst/>
              <a:rect l="l" t="t" r="r" b="b"/>
              <a:pathLst>
                <a:path w="3989" h="1728" extrusionOk="0">
                  <a:moveTo>
                    <a:pt x="0" y="1"/>
                  </a:moveTo>
                  <a:cubicBezTo>
                    <a:pt x="0" y="1"/>
                    <a:pt x="869" y="513"/>
                    <a:pt x="1953" y="989"/>
                  </a:cubicBezTo>
                  <a:cubicBezTo>
                    <a:pt x="3036" y="1465"/>
                    <a:pt x="3989" y="1727"/>
                    <a:pt x="3989" y="1727"/>
                  </a:cubicBezTo>
                  <a:cubicBezTo>
                    <a:pt x="3989" y="1727"/>
                    <a:pt x="3215" y="1108"/>
                    <a:pt x="2096" y="608"/>
                  </a:cubicBezTo>
                  <a:cubicBezTo>
                    <a:pt x="977" y="13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6" name="Google Shape;17516;p56"/>
            <p:cNvSpPr/>
            <p:nvPr/>
          </p:nvSpPr>
          <p:spPr>
            <a:xfrm>
              <a:off x="4717550" y="2234025"/>
              <a:ext cx="58050" cy="26825"/>
            </a:xfrm>
            <a:custGeom>
              <a:avLst/>
              <a:gdLst/>
              <a:ahLst/>
              <a:cxnLst/>
              <a:rect l="l" t="t" r="r" b="b"/>
              <a:pathLst>
                <a:path w="2322" h="1073" extrusionOk="0">
                  <a:moveTo>
                    <a:pt x="0" y="1"/>
                  </a:moveTo>
                  <a:cubicBezTo>
                    <a:pt x="0" y="1"/>
                    <a:pt x="488" y="358"/>
                    <a:pt x="1119" y="644"/>
                  </a:cubicBezTo>
                  <a:cubicBezTo>
                    <a:pt x="1738" y="930"/>
                    <a:pt x="2322" y="1072"/>
                    <a:pt x="2322" y="1072"/>
                  </a:cubicBezTo>
                  <a:cubicBezTo>
                    <a:pt x="2322" y="1072"/>
                    <a:pt x="2227" y="953"/>
                    <a:pt x="2048" y="799"/>
                  </a:cubicBezTo>
                  <a:cubicBezTo>
                    <a:pt x="1869" y="632"/>
                    <a:pt x="1608" y="441"/>
                    <a:pt x="1274" y="287"/>
                  </a:cubicBezTo>
                  <a:cubicBezTo>
                    <a:pt x="953" y="144"/>
                    <a:pt x="619" y="60"/>
                    <a:pt x="381" y="37"/>
                  </a:cubicBezTo>
                  <a:cubicBezTo>
                    <a:pt x="143" y="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7" name="Google Shape;17517;p56"/>
            <p:cNvSpPr/>
            <p:nvPr/>
          </p:nvSpPr>
          <p:spPr>
            <a:xfrm>
              <a:off x="4739875" y="2215275"/>
              <a:ext cx="63125" cy="34275"/>
            </a:xfrm>
            <a:custGeom>
              <a:avLst/>
              <a:gdLst/>
              <a:ahLst/>
              <a:cxnLst/>
              <a:rect l="l" t="t" r="r" b="b"/>
              <a:pathLst>
                <a:path w="2525" h="1371" extrusionOk="0">
                  <a:moveTo>
                    <a:pt x="0" y="1"/>
                  </a:moveTo>
                  <a:cubicBezTo>
                    <a:pt x="0" y="1"/>
                    <a:pt x="524" y="429"/>
                    <a:pt x="1203" y="799"/>
                  </a:cubicBezTo>
                  <a:cubicBezTo>
                    <a:pt x="1893" y="1168"/>
                    <a:pt x="2524" y="1370"/>
                    <a:pt x="2524" y="1370"/>
                  </a:cubicBezTo>
                  <a:cubicBezTo>
                    <a:pt x="2524" y="1370"/>
                    <a:pt x="2096" y="846"/>
                    <a:pt x="1381" y="453"/>
                  </a:cubicBezTo>
                  <a:cubicBezTo>
                    <a:pt x="679" y="7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8" name="Google Shape;17518;p56"/>
            <p:cNvSpPr/>
            <p:nvPr/>
          </p:nvSpPr>
          <p:spPr>
            <a:xfrm>
              <a:off x="3982925" y="2403400"/>
              <a:ext cx="247675" cy="245000"/>
            </a:xfrm>
            <a:custGeom>
              <a:avLst/>
              <a:gdLst/>
              <a:ahLst/>
              <a:cxnLst/>
              <a:rect l="l" t="t" r="r" b="b"/>
              <a:pathLst>
                <a:path w="9907" h="9800" extrusionOk="0">
                  <a:moveTo>
                    <a:pt x="1" y="1"/>
                  </a:moveTo>
                  <a:cubicBezTo>
                    <a:pt x="1" y="1"/>
                    <a:pt x="203" y="72"/>
                    <a:pt x="524" y="239"/>
                  </a:cubicBezTo>
                  <a:cubicBezTo>
                    <a:pt x="691" y="310"/>
                    <a:pt x="894" y="405"/>
                    <a:pt x="1120" y="524"/>
                  </a:cubicBezTo>
                  <a:cubicBezTo>
                    <a:pt x="1346" y="643"/>
                    <a:pt x="1608" y="763"/>
                    <a:pt x="1894" y="929"/>
                  </a:cubicBezTo>
                  <a:cubicBezTo>
                    <a:pt x="2179" y="1072"/>
                    <a:pt x="2489" y="1251"/>
                    <a:pt x="2799" y="1465"/>
                  </a:cubicBezTo>
                  <a:cubicBezTo>
                    <a:pt x="3132" y="1656"/>
                    <a:pt x="3453" y="1894"/>
                    <a:pt x="3811" y="2132"/>
                  </a:cubicBezTo>
                  <a:cubicBezTo>
                    <a:pt x="4501" y="2632"/>
                    <a:pt x="5227" y="3227"/>
                    <a:pt x="5930" y="3918"/>
                  </a:cubicBezTo>
                  <a:cubicBezTo>
                    <a:pt x="6632" y="4596"/>
                    <a:pt x="7228" y="5311"/>
                    <a:pt x="7740" y="6001"/>
                  </a:cubicBezTo>
                  <a:cubicBezTo>
                    <a:pt x="7978" y="6347"/>
                    <a:pt x="8240" y="6668"/>
                    <a:pt x="8430" y="7001"/>
                  </a:cubicBezTo>
                  <a:cubicBezTo>
                    <a:pt x="8644" y="7311"/>
                    <a:pt x="8811" y="7621"/>
                    <a:pt x="8978" y="7906"/>
                  </a:cubicBezTo>
                  <a:cubicBezTo>
                    <a:pt x="9145" y="8192"/>
                    <a:pt x="9264" y="8454"/>
                    <a:pt x="9383" y="8680"/>
                  </a:cubicBezTo>
                  <a:cubicBezTo>
                    <a:pt x="9502" y="8906"/>
                    <a:pt x="9585" y="9109"/>
                    <a:pt x="9668" y="9276"/>
                  </a:cubicBezTo>
                  <a:cubicBezTo>
                    <a:pt x="9811" y="9621"/>
                    <a:pt x="9907" y="9799"/>
                    <a:pt x="9907" y="9799"/>
                  </a:cubicBezTo>
                  <a:cubicBezTo>
                    <a:pt x="9907" y="9799"/>
                    <a:pt x="9835" y="9597"/>
                    <a:pt x="9728" y="9264"/>
                  </a:cubicBezTo>
                  <a:cubicBezTo>
                    <a:pt x="9680" y="9085"/>
                    <a:pt x="9609" y="8871"/>
                    <a:pt x="9502" y="8633"/>
                  </a:cubicBezTo>
                  <a:cubicBezTo>
                    <a:pt x="9406" y="8383"/>
                    <a:pt x="9311" y="8109"/>
                    <a:pt x="9156" y="7811"/>
                  </a:cubicBezTo>
                  <a:cubicBezTo>
                    <a:pt x="9025" y="7513"/>
                    <a:pt x="8859" y="7192"/>
                    <a:pt x="8668" y="6859"/>
                  </a:cubicBezTo>
                  <a:cubicBezTo>
                    <a:pt x="8490" y="6525"/>
                    <a:pt x="8263" y="6180"/>
                    <a:pt x="8025" y="5811"/>
                  </a:cubicBezTo>
                  <a:cubicBezTo>
                    <a:pt x="7525" y="5096"/>
                    <a:pt x="6930" y="4346"/>
                    <a:pt x="6216" y="3632"/>
                  </a:cubicBezTo>
                  <a:cubicBezTo>
                    <a:pt x="5477" y="2929"/>
                    <a:pt x="4727" y="2334"/>
                    <a:pt x="4013" y="1846"/>
                  </a:cubicBezTo>
                  <a:cubicBezTo>
                    <a:pt x="3632" y="1608"/>
                    <a:pt x="3299" y="1382"/>
                    <a:pt x="2953" y="1203"/>
                  </a:cubicBezTo>
                  <a:cubicBezTo>
                    <a:pt x="2608" y="1013"/>
                    <a:pt x="2287" y="870"/>
                    <a:pt x="1989" y="727"/>
                  </a:cubicBezTo>
                  <a:cubicBezTo>
                    <a:pt x="1691" y="584"/>
                    <a:pt x="1405" y="477"/>
                    <a:pt x="1167" y="393"/>
                  </a:cubicBezTo>
                  <a:cubicBezTo>
                    <a:pt x="929" y="286"/>
                    <a:pt x="715" y="227"/>
                    <a:pt x="536" y="167"/>
                  </a:cubicBezTo>
                  <a:cubicBezTo>
                    <a:pt x="203" y="6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9" name="Google Shape;17519;p56"/>
            <p:cNvSpPr/>
            <p:nvPr/>
          </p:nvSpPr>
          <p:spPr>
            <a:xfrm>
              <a:off x="4076400" y="2410250"/>
              <a:ext cx="165500" cy="196175"/>
            </a:xfrm>
            <a:custGeom>
              <a:avLst/>
              <a:gdLst/>
              <a:ahLst/>
              <a:cxnLst/>
              <a:rect l="l" t="t" r="r" b="b"/>
              <a:pathLst>
                <a:path w="6620" h="7847" extrusionOk="0">
                  <a:moveTo>
                    <a:pt x="0" y="0"/>
                  </a:moveTo>
                  <a:lnTo>
                    <a:pt x="0" y="0"/>
                  </a:lnTo>
                  <a:cubicBezTo>
                    <a:pt x="0" y="0"/>
                    <a:pt x="131" y="72"/>
                    <a:pt x="345" y="227"/>
                  </a:cubicBezTo>
                  <a:cubicBezTo>
                    <a:pt x="464" y="286"/>
                    <a:pt x="595" y="381"/>
                    <a:pt x="762" y="489"/>
                  </a:cubicBezTo>
                  <a:cubicBezTo>
                    <a:pt x="917" y="584"/>
                    <a:pt x="1095" y="691"/>
                    <a:pt x="1298" y="846"/>
                  </a:cubicBezTo>
                  <a:cubicBezTo>
                    <a:pt x="1691" y="1108"/>
                    <a:pt x="2131" y="1465"/>
                    <a:pt x="2608" y="1882"/>
                  </a:cubicBezTo>
                  <a:cubicBezTo>
                    <a:pt x="3060" y="2298"/>
                    <a:pt x="3560" y="2786"/>
                    <a:pt x="4013" y="3346"/>
                  </a:cubicBezTo>
                  <a:cubicBezTo>
                    <a:pt x="4477" y="3894"/>
                    <a:pt x="4882" y="4453"/>
                    <a:pt x="5227" y="4977"/>
                  </a:cubicBezTo>
                  <a:cubicBezTo>
                    <a:pt x="5548" y="5513"/>
                    <a:pt x="5822" y="6013"/>
                    <a:pt x="6025" y="6442"/>
                  </a:cubicBezTo>
                  <a:cubicBezTo>
                    <a:pt x="6144" y="6644"/>
                    <a:pt x="6215" y="6835"/>
                    <a:pt x="6299" y="7013"/>
                  </a:cubicBezTo>
                  <a:cubicBezTo>
                    <a:pt x="6370" y="7180"/>
                    <a:pt x="6429" y="7347"/>
                    <a:pt x="6477" y="7466"/>
                  </a:cubicBezTo>
                  <a:cubicBezTo>
                    <a:pt x="6560" y="7716"/>
                    <a:pt x="6620" y="7847"/>
                    <a:pt x="6620" y="7847"/>
                  </a:cubicBezTo>
                  <a:lnTo>
                    <a:pt x="6537" y="7454"/>
                  </a:lnTo>
                  <a:cubicBezTo>
                    <a:pt x="6501" y="7323"/>
                    <a:pt x="6477" y="7156"/>
                    <a:pt x="6418" y="6977"/>
                  </a:cubicBezTo>
                  <a:cubicBezTo>
                    <a:pt x="6370" y="6775"/>
                    <a:pt x="6310" y="6573"/>
                    <a:pt x="6215" y="6346"/>
                  </a:cubicBezTo>
                  <a:cubicBezTo>
                    <a:pt x="6072" y="5906"/>
                    <a:pt x="5834" y="5370"/>
                    <a:pt x="5525" y="4799"/>
                  </a:cubicBezTo>
                  <a:cubicBezTo>
                    <a:pt x="5203" y="4239"/>
                    <a:pt x="4810" y="3644"/>
                    <a:pt x="4334" y="3072"/>
                  </a:cubicBezTo>
                  <a:cubicBezTo>
                    <a:pt x="3834" y="2513"/>
                    <a:pt x="3334" y="2013"/>
                    <a:pt x="2822" y="1620"/>
                  </a:cubicBezTo>
                  <a:cubicBezTo>
                    <a:pt x="2322" y="1215"/>
                    <a:pt x="1846" y="905"/>
                    <a:pt x="1417" y="667"/>
                  </a:cubicBezTo>
                  <a:cubicBezTo>
                    <a:pt x="1203" y="548"/>
                    <a:pt x="1012" y="453"/>
                    <a:pt x="834" y="369"/>
                  </a:cubicBezTo>
                  <a:cubicBezTo>
                    <a:pt x="667" y="274"/>
                    <a:pt x="500" y="203"/>
                    <a:pt x="381" y="155"/>
                  </a:cubicBezTo>
                  <a:cubicBezTo>
                    <a:pt x="131" y="6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0" name="Google Shape;17520;p56"/>
            <p:cNvSpPr/>
            <p:nvPr/>
          </p:nvSpPr>
          <p:spPr>
            <a:xfrm>
              <a:off x="4180875" y="2454000"/>
              <a:ext cx="75925" cy="120575"/>
            </a:xfrm>
            <a:custGeom>
              <a:avLst/>
              <a:gdLst/>
              <a:ahLst/>
              <a:cxnLst/>
              <a:rect l="l" t="t" r="r" b="b"/>
              <a:pathLst>
                <a:path w="3037" h="4823" extrusionOk="0">
                  <a:moveTo>
                    <a:pt x="0" y="1"/>
                  </a:moveTo>
                  <a:lnTo>
                    <a:pt x="0" y="1"/>
                  </a:lnTo>
                  <a:cubicBezTo>
                    <a:pt x="0" y="1"/>
                    <a:pt x="60" y="48"/>
                    <a:pt x="167" y="167"/>
                  </a:cubicBezTo>
                  <a:cubicBezTo>
                    <a:pt x="286" y="251"/>
                    <a:pt x="453" y="405"/>
                    <a:pt x="631" y="596"/>
                  </a:cubicBezTo>
                  <a:cubicBezTo>
                    <a:pt x="1000" y="965"/>
                    <a:pt x="1477" y="1525"/>
                    <a:pt x="1893" y="2191"/>
                  </a:cubicBezTo>
                  <a:cubicBezTo>
                    <a:pt x="2310" y="2858"/>
                    <a:pt x="2608" y="3513"/>
                    <a:pt x="2786" y="4001"/>
                  </a:cubicBezTo>
                  <a:cubicBezTo>
                    <a:pt x="2882" y="4263"/>
                    <a:pt x="2941" y="4454"/>
                    <a:pt x="2977" y="4596"/>
                  </a:cubicBezTo>
                  <a:cubicBezTo>
                    <a:pt x="3012" y="4751"/>
                    <a:pt x="3036" y="4823"/>
                    <a:pt x="3036" y="4823"/>
                  </a:cubicBezTo>
                  <a:lnTo>
                    <a:pt x="3036" y="4585"/>
                  </a:lnTo>
                  <a:cubicBezTo>
                    <a:pt x="3036" y="4442"/>
                    <a:pt x="3024" y="4215"/>
                    <a:pt x="2977" y="3942"/>
                  </a:cubicBezTo>
                  <a:cubicBezTo>
                    <a:pt x="2893" y="3406"/>
                    <a:pt x="2667" y="2680"/>
                    <a:pt x="2227" y="1965"/>
                  </a:cubicBezTo>
                  <a:cubicBezTo>
                    <a:pt x="1774" y="1251"/>
                    <a:pt x="1215" y="751"/>
                    <a:pt x="762" y="429"/>
                  </a:cubicBezTo>
                  <a:cubicBezTo>
                    <a:pt x="536" y="286"/>
                    <a:pt x="345" y="167"/>
                    <a:pt x="215" y="108"/>
                  </a:cubicBezTo>
                  <a:cubicBezTo>
                    <a:pt x="84" y="4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1" name="Google Shape;17521;p56"/>
            <p:cNvSpPr/>
            <p:nvPr/>
          </p:nvSpPr>
          <p:spPr>
            <a:xfrm>
              <a:off x="4220450" y="2450725"/>
              <a:ext cx="54800" cy="87550"/>
            </a:xfrm>
            <a:custGeom>
              <a:avLst/>
              <a:gdLst/>
              <a:ahLst/>
              <a:cxnLst/>
              <a:rect l="l" t="t" r="r" b="b"/>
              <a:pathLst>
                <a:path w="2192" h="3502" extrusionOk="0">
                  <a:moveTo>
                    <a:pt x="1" y="1"/>
                  </a:moveTo>
                  <a:cubicBezTo>
                    <a:pt x="1" y="1"/>
                    <a:pt x="144" y="191"/>
                    <a:pt x="382" y="489"/>
                  </a:cubicBezTo>
                  <a:cubicBezTo>
                    <a:pt x="620" y="786"/>
                    <a:pt x="918" y="1203"/>
                    <a:pt x="1215" y="1679"/>
                  </a:cubicBezTo>
                  <a:cubicBezTo>
                    <a:pt x="1501" y="2156"/>
                    <a:pt x="1751" y="2608"/>
                    <a:pt x="1918" y="2941"/>
                  </a:cubicBezTo>
                  <a:cubicBezTo>
                    <a:pt x="2084" y="3275"/>
                    <a:pt x="2191" y="3501"/>
                    <a:pt x="2191" y="3501"/>
                  </a:cubicBezTo>
                  <a:cubicBezTo>
                    <a:pt x="2191" y="3501"/>
                    <a:pt x="2191" y="3263"/>
                    <a:pt x="2108" y="2870"/>
                  </a:cubicBezTo>
                  <a:cubicBezTo>
                    <a:pt x="2037" y="2489"/>
                    <a:pt x="1858" y="1965"/>
                    <a:pt x="1549" y="1453"/>
                  </a:cubicBezTo>
                  <a:cubicBezTo>
                    <a:pt x="1215" y="953"/>
                    <a:pt x="834" y="584"/>
                    <a:pt x="525" y="346"/>
                  </a:cubicBezTo>
                  <a:cubicBezTo>
                    <a:pt x="203" y="10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2" name="Google Shape;17522;p56"/>
            <p:cNvSpPr/>
            <p:nvPr/>
          </p:nvSpPr>
          <p:spPr>
            <a:xfrm>
              <a:off x="4244275" y="2440900"/>
              <a:ext cx="44675" cy="59900"/>
            </a:xfrm>
            <a:custGeom>
              <a:avLst/>
              <a:gdLst/>
              <a:ahLst/>
              <a:cxnLst/>
              <a:rect l="l" t="t" r="r" b="b"/>
              <a:pathLst>
                <a:path w="1787" h="2396" extrusionOk="0">
                  <a:moveTo>
                    <a:pt x="0" y="1"/>
                  </a:moveTo>
                  <a:cubicBezTo>
                    <a:pt x="0" y="1"/>
                    <a:pt x="226" y="679"/>
                    <a:pt x="679" y="1358"/>
                  </a:cubicBezTo>
                  <a:cubicBezTo>
                    <a:pt x="917" y="1691"/>
                    <a:pt x="1191" y="1965"/>
                    <a:pt x="1381" y="2168"/>
                  </a:cubicBezTo>
                  <a:cubicBezTo>
                    <a:pt x="1489" y="2251"/>
                    <a:pt x="1560" y="2346"/>
                    <a:pt x="1655" y="2382"/>
                  </a:cubicBezTo>
                  <a:cubicBezTo>
                    <a:pt x="1678" y="2392"/>
                    <a:pt x="1698" y="2395"/>
                    <a:pt x="1715" y="2395"/>
                  </a:cubicBezTo>
                  <a:cubicBezTo>
                    <a:pt x="1761" y="2395"/>
                    <a:pt x="1786" y="2370"/>
                    <a:pt x="1786" y="2370"/>
                  </a:cubicBezTo>
                  <a:lnTo>
                    <a:pt x="1786" y="2370"/>
                  </a:lnTo>
                  <a:cubicBezTo>
                    <a:pt x="1786" y="2370"/>
                    <a:pt x="1782" y="2371"/>
                    <a:pt x="1776" y="2371"/>
                  </a:cubicBezTo>
                  <a:cubicBezTo>
                    <a:pt x="1759" y="2371"/>
                    <a:pt x="1725" y="2365"/>
                    <a:pt x="1691" y="2322"/>
                  </a:cubicBezTo>
                  <a:cubicBezTo>
                    <a:pt x="1655" y="2287"/>
                    <a:pt x="1619" y="2168"/>
                    <a:pt x="1560" y="2049"/>
                  </a:cubicBezTo>
                  <a:cubicBezTo>
                    <a:pt x="1441" y="1787"/>
                    <a:pt x="1262" y="1465"/>
                    <a:pt x="1024" y="1120"/>
                  </a:cubicBezTo>
                  <a:cubicBezTo>
                    <a:pt x="548" y="44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3" name="Google Shape;17523;p56"/>
            <p:cNvSpPr/>
            <p:nvPr/>
          </p:nvSpPr>
          <p:spPr>
            <a:xfrm>
              <a:off x="4265700" y="2432875"/>
              <a:ext cx="28000" cy="34550"/>
            </a:xfrm>
            <a:custGeom>
              <a:avLst/>
              <a:gdLst/>
              <a:ahLst/>
              <a:cxnLst/>
              <a:rect l="l" t="t" r="r" b="b"/>
              <a:pathLst>
                <a:path w="1120" h="1382" extrusionOk="0">
                  <a:moveTo>
                    <a:pt x="0" y="0"/>
                  </a:moveTo>
                  <a:cubicBezTo>
                    <a:pt x="0" y="0"/>
                    <a:pt x="96" y="429"/>
                    <a:pt x="405" y="822"/>
                  </a:cubicBezTo>
                  <a:cubicBezTo>
                    <a:pt x="715" y="1203"/>
                    <a:pt x="1120" y="1381"/>
                    <a:pt x="1120" y="1381"/>
                  </a:cubicBezTo>
                  <a:cubicBezTo>
                    <a:pt x="1120" y="1381"/>
                    <a:pt x="1024" y="953"/>
                    <a:pt x="715" y="560"/>
                  </a:cubicBezTo>
                  <a:cubicBezTo>
                    <a:pt x="405" y="179"/>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4" name="Google Shape;17524;p56"/>
            <p:cNvSpPr/>
            <p:nvPr/>
          </p:nvSpPr>
          <p:spPr>
            <a:xfrm>
              <a:off x="4266900" y="2416500"/>
              <a:ext cx="31575" cy="29500"/>
            </a:xfrm>
            <a:custGeom>
              <a:avLst/>
              <a:gdLst/>
              <a:ahLst/>
              <a:cxnLst/>
              <a:rect l="l" t="t" r="r" b="b"/>
              <a:pathLst>
                <a:path w="1263" h="1180" extrusionOk="0">
                  <a:moveTo>
                    <a:pt x="0" y="0"/>
                  </a:moveTo>
                  <a:lnTo>
                    <a:pt x="0" y="0"/>
                  </a:lnTo>
                  <a:cubicBezTo>
                    <a:pt x="0" y="0"/>
                    <a:pt x="179" y="381"/>
                    <a:pt x="524" y="703"/>
                  </a:cubicBezTo>
                  <a:cubicBezTo>
                    <a:pt x="857" y="1012"/>
                    <a:pt x="1262" y="1179"/>
                    <a:pt x="1262" y="1179"/>
                  </a:cubicBezTo>
                  <a:cubicBezTo>
                    <a:pt x="1262" y="1179"/>
                    <a:pt x="1167" y="762"/>
                    <a:pt x="810" y="417"/>
                  </a:cubicBezTo>
                  <a:cubicBezTo>
                    <a:pt x="429" y="72"/>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5" name="Google Shape;17525;p56"/>
            <p:cNvSpPr/>
            <p:nvPr/>
          </p:nvSpPr>
          <p:spPr>
            <a:xfrm>
              <a:off x="4235925" y="1856600"/>
              <a:ext cx="175650" cy="132500"/>
            </a:xfrm>
            <a:custGeom>
              <a:avLst/>
              <a:gdLst/>
              <a:ahLst/>
              <a:cxnLst/>
              <a:rect l="l" t="t" r="r" b="b"/>
              <a:pathLst>
                <a:path w="7026" h="5300" extrusionOk="0">
                  <a:moveTo>
                    <a:pt x="1" y="1"/>
                  </a:moveTo>
                  <a:cubicBezTo>
                    <a:pt x="1" y="1"/>
                    <a:pt x="120" y="37"/>
                    <a:pt x="346" y="96"/>
                  </a:cubicBezTo>
                  <a:cubicBezTo>
                    <a:pt x="465" y="132"/>
                    <a:pt x="596" y="179"/>
                    <a:pt x="751" y="239"/>
                  </a:cubicBezTo>
                  <a:cubicBezTo>
                    <a:pt x="894" y="298"/>
                    <a:pt x="1072" y="334"/>
                    <a:pt x="1275" y="429"/>
                  </a:cubicBezTo>
                  <a:cubicBezTo>
                    <a:pt x="1656" y="572"/>
                    <a:pt x="2084" y="787"/>
                    <a:pt x="2561" y="1037"/>
                  </a:cubicBezTo>
                  <a:cubicBezTo>
                    <a:pt x="3025" y="1311"/>
                    <a:pt x="3537" y="1620"/>
                    <a:pt x="4025" y="1989"/>
                  </a:cubicBezTo>
                  <a:cubicBezTo>
                    <a:pt x="4513" y="2358"/>
                    <a:pt x="4942" y="2763"/>
                    <a:pt x="5335" y="3132"/>
                  </a:cubicBezTo>
                  <a:cubicBezTo>
                    <a:pt x="5704" y="3513"/>
                    <a:pt x="6037" y="3882"/>
                    <a:pt x="6275" y="4204"/>
                  </a:cubicBezTo>
                  <a:cubicBezTo>
                    <a:pt x="6406" y="4370"/>
                    <a:pt x="6514" y="4525"/>
                    <a:pt x="6597" y="4656"/>
                  </a:cubicBezTo>
                  <a:cubicBezTo>
                    <a:pt x="6704" y="4775"/>
                    <a:pt x="6776" y="4894"/>
                    <a:pt x="6835" y="5001"/>
                  </a:cubicBezTo>
                  <a:cubicBezTo>
                    <a:pt x="6954" y="5192"/>
                    <a:pt x="7026" y="5299"/>
                    <a:pt x="7026" y="5299"/>
                  </a:cubicBezTo>
                  <a:cubicBezTo>
                    <a:pt x="7026" y="5299"/>
                    <a:pt x="6990" y="5180"/>
                    <a:pt x="6883" y="4954"/>
                  </a:cubicBezTo>
                  <a:cubicBezTo>
                    <a:pt x="6835" y="4847"/>
                    <a:pt x="6776" y="4716"/>
                    <a:pt x="6704" y="4561"/>
                  </a:cubicBezTo>
                  <a:cubicBezTo>
                    <a:pt x="6633" y="4418"/>
                    <a:pt x="6549" y="4251"/>
                    <a:pt x="6430" y="4073"/>
                  </a:cubicBezTo>
                  <a:cubicBezTo>
                    <a:pt x="6228" y="3716"/>
                    <a:pt x="5930" y="3299"/>
                    <a:pt x="5573" y="2882"/>
                  </a:cubicBezTo>
                  <a:cubicBezTo>
                    <a:pt x="5216" y="2465"/>
                    <a:pt x="4763" y="2037"/>
                    <a:pt x="4263" y="1644"/>
                  </a:cubicBezTo>
                  <a:cubicBezTo>
                    <a:pt x="3739" y="1275"/>
                    <a:pt x="3216" y="965"/>
                    <a:pt x="2715" y="727"/>
                  </a:cubicBezTo>
                  <a:cubicBezTo>
                    <a:pt x="2204" y="501"/>
                    <a:pt x="1727" y="334"/>
                    <a:pt x="1334" y="239"/>
                  </a:cubicBezTo>
                  <a:cubicBezTo>
                    <a:pt x="1120" y="179"/>
                    <a:pt x="941" y="144"/>
                    <a:pt x="775" y="120"/>
                  </a:cubicBezTo>
                  <a:cubicBezTo>
                    <a:pt x="620" y="72"/>
                    <a:pt x="477" y="60"/>
                    <a:pt x="358" y="37"/>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6" name="Google Shape;17526;p56"/>
            <p:cNvSpPr/>
            <p:nvPr/>
          </p:nvSpPr>
          <p:spPr>
            <a:xfrm>
              <a:off x="4233850" y="1902150"/>
              <a:ext cx="169700" cy="120275"/>
            </a:xfrm>
            <a:custGeom>
              <a:avLst/>
              <a:gdLst/>
              <a:ahLst/>
              <a:cxnLst/>
              <a:rect l="l" t="t" r="r" b="b"/>
              <a:pathLst>
                <a:path w="6788" h="4811" extrusionOk="0">
                  <a:moveTo>
                    <a:pt x="1" y="0"/>
                  </a:moveTo>
                  <a:cubicBezTo>
                    <a:pt x="1" y="0"/>
                    <a:pt x="120" y="24"/>
                    <a:pt x="322" y="60"/>
                  </a:cubicBezTo>
                  <a:cubicBezTo>
                    <a:pt x="536" y="108"/>
                    <a:pt x="846" y="203"/>
                    <a:pt x="1203" y="322"/>
                  </a:cubicBezTo>
                  <a:cubicBezTo>
                    <a:pt x="1929" y="560"/>
                    <a:pt x="2882" y="1048"/>
                    <a:pt x="3799" y="1775"/>
                  </a:cubicBezTo>
                  <a:cubicBezTo>
                    <a:pt x="4703" y="2501"/>
                    <a:pt x="5430" y="3275"/>
                    <a:pt x="5954" y="3858"/>
                  </a:cubicBezTo>
                  <a:cubicBezTo>
                    <a:pt x="6478" y="4441"/>
                    <a:pt x="6787" y="4811"/>
                    <a:pt x="6787" y="4811"/>
                  </a:cubicBezTo>
                  <a:cubicBezTo>
                    <a:pt x="6787" y="4811"/>
                    <a:pt x="6561" y="4394"/>
                    <a:pt x="6120" y="3739"/>
                  </a:cubicBezTo>
                  <a:cubicBezTo>
                    <a:pt x="5680" y="3084"/>
                    <a:pt x="5001" y="2227"/>
                    <a:pt x="4049" y="1465"/>
                  </a:cubicBezTo>
                  <a:cubicBezTo>
                    <a:pt x="3072" y="703"/>
                    <a:pt x="2036" y="286"/>
                    <a:pt x="1263" y="120"/>
                  </a:cubicBezTo>
                  <a:cubicBezTo>
                    <a:pt x="870" y="36"/>
                    <a:pt x="560" y="0"/>
                    <a:pt x="3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7" name="Google Shape;17527;p56"/>
            <p:cNvSpPr/>
            <p:nvPr/>
          </p:nvSpPr>
          <p:spPr>
            <a:xfrm>
              <a:off x="4283250" y="1946200"/>
              <a:ext cx="80100" cy="65500"/>
            </a:xfrm>
            <a:custGeom>
              <a:avLst/>
              <a:gdLst/>
              <a:ahLst/>
              <a:cxnLst/>
              <a:rect l="l" t="t" r="r" b="b"/>
              <a:pathLst>
                <a:path w="3204" h="2620" extrusionOk="0">
                  <a:moveTo>
                    <a:pt x="1" y="1"/>
                  </a:moveTo>
                  <a:lnTo>
                    <a:pt x="1" y="1"/>
                  </a:lnTo>
                  <a:cubicBezTo>
                    <a:pt x="1" y="1"/>
                    <a:pt x="191" y="132"/>
                    <a:pt x="513" y="346"/>
                  </a:cubicBezTo>
                  <a:cubicBezTo>
                    <a:pt x="822" y="548"/>
                    <a:pt x="1239" y="858"/>
                    <a:pt x="1668" y="1215"/>
                  </a:cubicBezTo>
                  <a:cubicBezTo>
                    <a:pt x="2096" y="1572"/>
                    <a:pt x="2489" y="1917"/>
                    <a:pt x="2751" y="2191"/>
                  </a:cubicBezTo>
                  <a:cubicBezTo>
                    <a:pt x="3037" y="2453"/>
                    <a:pt x="3204" y="2620"/>
                    <a:pt x="3204" y="2620"/>
                  </a:cubicBezTo>
                  <a:cubicBezTo>
                    <a:pt x="3204" y="2620"/>
                    <a:pt x="3108" y="2394"/>
                    <a:pt x="2930" y="2072"/>
                  </a:cubicBezTo>
                  <a:cubicBezTo>
                    <a:pt x="2727" y="1739"/>
                    <a:pt x="2394" y="1310"/>
                    <a:pt x="1942" y="917"/>
                  </a:cubicBezTo>
                  <a:cubicBezTo>
                    <a:pt x="1465" y="548"/>
                    <a:pt x="965" y="310"/>
                    <a:pt x="608" y="179"/>
                  </a:cubicBezTo>
                  <a:cubicBezTo>
                    <a:pt x="239"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8" name="Google Shape;17528;p56"/>
            <p:cNvSpPr/>
            <p:nvPr/>
          </p:nvSpPr>
          <p:spPr>
            <a:xfrm>
              <a:off x="4294875" y="2002925"/>
              <a:ext cx="52700" cy="48075"/>
            </a:xfrm>
            <a:custGeom>
              <a:avLst/>
              <a:gdLst/>
              <a:ahLst/>
              <a:cxnLst/>
              <a:rect l="l" t="t" r="r" b="b"/>
              <a:pathLst>
                <a:path w="2108" h="1923" extrusionOk="0">
                  <a:moveTo>
                    <a:pt x="193" y="1"/>
                  </a:moveTo>
                  <a:cubicBezTo>
                    <a:pt x="151" y="1"/>
                    <a:pt x="117" y="9"/>
                    <a:pt x="84" y="18"/>
                  </a:cubicBezTo>
                  <a:cubicBezTo>
                    <a:pt x="0" y="53"/>
                    <a:pt x="12" y="125"/>
                    <a:pt x="12" y="125"/>
                  </a:cubicBezTo>
                  <a:cubicBezTo>
                    <a:pt x="12" y="125"/>
                    <a:pt x="24" y="77"/>
                    <a:pt x="107" y="77"/>
                  </a:cubicBezTo>
                  <a:cubicBezTo>
                    <a:pt x="179" y="77"/>
                    <a:pt x="250" y="137"/>
                    <a:pt x="357" y="232"/>
                  </a:cubicBezTo>
                  <a:cubicBezTo>
                    <a:pt x="560" y="387"/>
                    <a:pt x="834" y="613"/>
                    <a:pt x="1119" y="887"/>
                  </a:cubicBezTo>
                  <a:cubicBezTo>
                    <a:pt x="1393" y="1149"/>
                    <a:pt x="1643" y="1411"/>
                    <a:pt x="1822" y="1601"/>
                  </a:cubicBezTo>
                  <a:cubicBezTo>
                    <a:pt x="2012" y="1792"/>
                    <a:pt x="2108" y="1923"/>
                    <a:pt x="2108" y="1923"/>
                  </a:cubicBezTo>
                  <a:cubicBezTo>
                    <a:pt x="2108" y="1923"/>
                    <a:pt x="2096" y="1768"/>
                    <a:pt x="1989" y="1506"/>
                  </a:cubicBezTo>
                  <a:cubicBezTo>
                    <a:pt x="1893" y="1244"/>
                    <a:pt x="1691" y="899"/>
                    <a:pt x="1381" y="601"/>
                  </a:cubicBezTo>
                  <a:cubicBezTo>
                    <a:pt x="1072" y="303"/>
                    <a:pt x="715" y="125"/>
                    <a:pt x="441" y="53"/>
                  </a:cubicBezTo>
                  <a:cubicBezTo>
                    <a:pt x="369" y="41"/>
                    <a:pt x="322" y="18"/>
                    <a:pt x="250" y="6"/>
                  </a:cubicBezTo>
                  <a:cubicBezTo>
                    <a:pt x="229" y="2"/>
                    <a:pt x="211" y="1"/>
                    <a:pt x="19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9" name="Google Shape;17529;p56"/>
            <p:cNvSpPr/>
            <p:nvPr/>
          </p:nvSpPr>
          <p:spPr>
            <a:xfrm>
              <a:off x="4289225" y="2038775"/>
              <a:ext cx="37225" cy="29200"/>
            </a:xfrm>
            <a:custGeom>
              <a:avLst/>
              <a:gdLst/>
              <a:ahLst/>
              <a:cxnLst/>
              <a:rect l="l" t="t" r="r" b="b"/>
              <a:pathLst>
                <a:path w="1489" h="1168" extrusionOk="0">
                  <a:moveTo>
                    <a:pt x="0" y="0"/>
                  </a:moveTo>
                  <a:lnTo>
                    <a:pt x="0" y="0"/>
                  </a:lnTo>
                  <a:cubicBezTo>
                    <a:pt x="0" y="0"/>
                    <a:pt x="72" y="96"/>
                    <a:pt x="191" y="227"/>
                  </a:cubicBezTo>
                  <a:cubicBezTo>
                    <a:pt x="310" y="358"/>
                    <a:pt x="476" y="524"/>
                    <a:pt x="667" y="667"/>
                  </a:cubicBezTo>
                  <a:cubicBezTo>
                    <a:pt x="857" y="834"/>
                    <a:pt x="1072" y="941"/>
                    <a:pt x="1226" y="1024"/>
                  </a:cubicBezTo>
                  <a:cubicBezTo>
                    <a:pt x="1381" y="1120"/>
                    <a:pt x="1488" y="1167"/>
                    <a:pt x="1488" y="1167"/>
                  </a:cubicBezTo>
                  <a:cubicBezTo>
                    <a:pt x="1488" y="1167"/>
                    <a:pt x="1453" y="1060"/>
                    <a:pt x="1369" y="870"/>
                  </a:cubicBezTo>
                  <a:cubicBezTo>
                    <a:pt x="1286" y="715"/>
                    <a:pt x="1131" y="512"/>
                    <a:pt x="929" y="346"/>
                  </a:cubicBezTo>
                  <a:cubicBezTo>
                    <a:pt x="703" y="179"/>
                    <a:pt x="476" y="96"/>
                    <a:pt x="298" y="48"/>
                  </a:cubicBezTo>
                  <a:cubicBezTo>
                    <a:pt x="119" y="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0" name="Google Shape;17530;p56"/>
            <p:cNvSpPr/>
            <p:nvPr/>
          </p:nvSpPr>
          <p:spPr>
            <a:xfrm>
              <a:off x="3982625" y="2187600"/>
              <a:ext cx="289650" cy="171175"/>
            </a:xfrm>
            <a:custGeom>
              <a:avLst/>
              <a:gdLst/>
              <a:ahLst/>
              <a:cxnLst/>
              <a:rect l="l" t="t" r="r" b="b"/>
              <a:pathLst>
                <a:path w="11586" h="6847" extrusionOk="0">
                  <a:moveTo>
                    <a:pt x="1" y="1"/>
                  </a:moveTo>
                  <a:cubicBezTo>
                    <a:pt x="1" y="1"/>
                    <a:pt x="179" y="60"/>
                    <a:pt x="513" y="167"/>
                  </a:cubicBezTo>
                  <a:cubicBezTo>
                    <a:pt x="846" y="274"/>
                    <a:pt x="1310" y="429"/>
                    <a:pt x="1894" y="655"/>
                  </a:cubicBezTo>
                  <a:cubicBezTo>
                    <a:pt x="2453" y="882"/>
                    <a:pt x="3144" y="1167"/>
                    <a:pt x="3870" y="1501"/>
                  </a:cubicBezTo>
                  <a:cubicBezTo>
                    <a:pt x="4620" y="1858"/>
                    <a:pt x="5406" y="2263"/>
                    <a:pt x="6204" y="2739"/>
                  </a:cubicBezTo>
                  <a:cubicBezTo>
                    <a:pt x="7013" y="3215"/>
                    <a:pt x="7752" y="3703"/>
                    <a:pt x="8406" y="4180"/>
                  </a:cubicBezTo>
                  <a:cubicBezTo>
                    <a:pt x="9061" y="4656"/>
                    <a:pt x="9645" y="5108"/>
                    <a:pt x="10109" y="5513"/>
                  </a:cubicBezTo>
                  <a:cubicBezTo>
                    <a:pt x="10573" y="5906"/>
                    <a:pt x="10942" y="6239"/>
                    <a:pt x="11193" y="6478"/>
                  </a:cubicBezTo>
                  <a:cubicBezTo>
                    <a:pt x="11443" y="6716"/>
                    <a:pt x="11585" y="6847"/>
                    <a:pt x="11585" y="6847"/>
                  </a:cubicBezTo>
                  <a:cubicBezTo>
                    <a:pt x="11585" y="6847"/>
                    <a:pt x="11466" y="6704"/>
                    <a:pt x="11240" y="6430"/>
                  </a:cubicBezTo>
                  <a:cubicBezTo>
                    <a:pt x="11014" y="6156"/>
                    <a:pt x="10692" y="5787"/>
                    <a:pt x="10240" y="5358"/>
                  </a:cubicBezTo>
                  <a:cubicBezTo>
                    <a:pt x="9799" y="4930"/>
                    <a:pt x="9240" y="4430"/>
                    <a:pt x="8609" y="3918"/>
                  </a:cubicBezTo>
                  <a:cubicBezTo>
                    <a:pt x="7966" y="3406"/>
                    <a:pt x="7216" y="2882"/>
                    <a:pt x="6406" y="2394"/>
                  </a:cubicBezTo>
                  <a:cubicBezTo>
                    <a:pt x="5585" y="1906"/>
                    <a:pt x="4763" y="1513"/>
                    <a:pt x="4001" y="1191"/>
                  </a:cubicBezTo>
                  <a:cubicBezTo>
                    <a:pt x="3251" y="882"/>
                    <a:pt x="2549" y="643"/>
                    <a:pt x="1953" y="465"/>
                  </a:cubicBezTo>
                  <a:cubicBezTo>
                    <a:pt x="1358" y="298"/>
                    <a:pt x="870" y="167"/>
                    <a:pt x="525" y="108"/>
                  </a:cubicBezTo>
                  <a:cubicBezTo>
                    <a:pt x="191"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1" name="Google Shape;17531;p56"/>
            <p:cNvSpPr/>
            <p:nvPr/>
          </p:nvSpPr>
          <p:spPr>
            <a:xfrm>
              <a:off x="4128175" y="2210825"/>
              <a:ext cx="99450" cy="64900"/>
            </a:xfrm>
            <a:custGeom>
              <a:avLst/>
              <a:gdLst/>
              <a:ahLst/>
              <a:cxnLst/>
              <a:rect l="l" t="t" r="r" b="b"/>
              <a:pathLst>
                <a:path w="3978" h="2596" extrusionOk="0">
                  <a:moveTo>
                    <a:pt x="1" y="0"/>
                  </a:moveTo>
                  <a:cubicBezTo>
                    <a:pt x="1" y="0"/>
                    <a:pt x="870" y="572"/>
                    <a:pt x="1977" y="1310"/>
                  </a:cubicBezTo>
                  <a:cubicBezTo>
                    <a:pt x="3085" y="2024"/>
                    <a:pt x="3977" y="2596"/>
                    <a:pt x="3977" y="2596"/>
                  </a:cubicBezTo>
                  <a:cubicBezTo>
                    <a:pt x="3977" y="2596"/>
                    <a:pt x="3811" y="2381"/>
                    <a:pt x="3513" y="2084"/>
                  </a:cubicBezTo>
                  <a:cubicBezTo>
                    <a:pt x="3215" y="1750"/>
                    <a:pt x="2763" y="1346"/>
                    <a:pt x="2203" y="977"/>
                  </a:cubicBezTo>
                  <a:cubicBezTo>
                    <a:pt x="1632" y="607"/>
                    <a:pt x="1084" y="357"/>
                    <a:pt x="668" y="203"/>
                  </a:cubicBezTo>
                  <a:cubicBezTo>
                    <a:pt x="263"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2" name="Google Shape;17532;p56"/>
            <p:cNvSpPr/>
            <p:nvPr/>
          </p:nvSpPr>
          <p:spPr>
            <a:xfrm>
              <a:off x="4185025" y="2212900"/>
              <a:ext cx="47950" cy="35150"/>
            </a:xfrm>
            <a:custGeom>
              <a:avLst/>
              <a:gdLst/>
              <a:ahLst/>
              <a:cxnLst/>
              <a:rect l="l" t="t" r="r" b="b"/>
              <a:pathLst>
                <a:path w="1918" h="1406" extrusionOk="0">
                  <a:moveTo>
                    <a:pt x="1" y="1"/>
                  </a:moveTo>
                  <a:lnTo>
                    <a:pt x="1" y="1"/>
                  </a:lnTo>
                  <a:cubicBezTo>
                    <a:pt x="1" y="1"/>
                    <a:pt x="310" y="477"/>
                    <a:pt x="846" y="870"/>
                  </a:cubicBezTo>
                  <a:cubicBezTo>
                    <a:pt x="1370" y="1251"/>
                    <a:pt x="1918" y="1406"/>
                    <a:pt x="1918" y="1406"/>
                  </a:cubicBezTo>
                  <a:cubicBezTo>
                    <a:pt x="1918" y="1406"/>
                    <a:pt x="1608" y="929"/>
                    <a:pt x="1072" y="536"/>
                  </a:cubicBezTo>
                  <a:cubicBezTo>
                    <a:pt x="549" y="15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3" name="Google Shape;17533;p56"/>
            <p:cNvSpPr/>
            <p:nvPr/>
          </p:nvSpPr>
          <p:spPr>
            <a:xfrm>
              <a:off x="4198125" y="2195925"/>
              <a:ext cx="44675" cy="26225"/>
            </a:xfrm>
            <a:custGeom>
              <a:avLst/>
              <a:gdLst/>
              <a:ahLst/>
              <a:cxnLst/>
              <a:rect l="l" t="t" r="r" b="b"/>
              <a:pathLst>
                <a:path w="1787" h="1049" extrusionOk="0">
                  <a:moveTo>
                    <a:pt x="1" y="1"/>
                  </a:moveTo>
                  <a:cubicBezTo>
                    <a:pt x="1" y="1"/>
                    <a:pt x="334" y="370"/>
                    <a:pt x="822" y="656"/>
                  </a:cubicBezTo>
                  <a:cubicBezTo>
                    <a:pt x="1299" y="930"/>
                    <a:pt x="1787" y="1049"/>
                    <a:pt x="1787" y="1049"/>
                  </a:cubicBezTo>
                  <a:cubicBezTo>
                    <a:pt x="1787" y="1049"/>
                    <a:pt x="1513" y="620"/>
                    <a:pt x="1013" y="310"/>
                  </a:cubicBezTo>
                  <a:cubicBezTo>
                    <a:pt x="501"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4" name="Google Shape;17534;p56"/>
            <p:cNvSpPr/>
            <p:nvPr/>
          </p:nvSpPr>
          <p:spPr>
            <a:xfrm>
              <a:off x="4220150" y="2186850"/>
              <a:ext cx="28900" cy="14625"/>
            </a:xfrm>
            <a:custGeom>
              <a:avLst/>
              <a:gdLst/>
              <a:ahLst/>
              <a:cxnLst/>
              <a:rect l="l" t="t" r="r" b="b"/>
              <a:pathLst>
                <a:path w="1156" h="585" extrusionOk="0">
                  <a:moveTo>
                    <a:pt x="123" y="0"/>
                  </a:moveTo>
                  <a:cubicBezTo>
                    <a:pt x="48" y="0"/>
                    <a:pt x="1" y="7"/>
                    <a:pt x="1" y="7"/>
                  </a:cubicBezTo>
                  <a:cubicBezTo>
                    <a:pt x="1" y="7"/>
                    <a:pt x="156" y="304"/>
                    <a:pt x="489" y="459"/>
                  </a:cubicBezTo>
                  <a:cubicBezTo>
                    <a:pt x="686" y="565"/>
                    <a:pt x="902" y="585"/>
                    <a:pt x="1033" y="585"/>
                  </a:cubicBezTo>
                  <a:cubicBezTo>
                    <a:pt x="1108" y="585"/>
                    <a:pt x="1156" y="578"/>
                    <a:pt x="1156" y="578"/>
                  </a:cubicBezTo>
                  <a:cubicBezTo>
                    <a:pt x="1156" y="578"/>
                    <a:pt x="977" y="269"/>
                    <a:pt x="668" y="126"/>
                  </a:cubicBezTo>
                  <a:cubicBezTo>
                    <a:pt x="471" y="20"/>
                    <a:pt x="254" y="0"/>
                    <a:pt x="12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5" name="Google Shape;17535;p56"/>
            <p:cNvSpPr/>
            <p:nvPr/>
          </p:nvSpPr>
          <p:spPr>
            <a:xfrm>
              <a:off x="4228200" y="2167775"/>
              <a:ext cx="32175" cy="13300"/>
            </a:xfrm>
            <a:custGeom>
              <a:avLst/>
              <a:gdLst/>
              <a:ahLst/>
              <a:cxnLst/>
              <a:rect l="l" t="t" r="r" b="b"/>
              <a:pathLst>
                <a:path w="1287" h="532" extrusionOk="0">
                  <a:moveTo>
                    <a:pt x="241" y="0"/>
                  </a:moveTo>
                  <a:cubicBezTo>
                    <a:pt x="98" y="0"/>
                    <a:pt x="0" y="20"/>
                    <a:pt x="0" y="20"/>
                  </a:cubicBezTo>
                  <a:cubicBezTo>
                    <a:pt x="0" y="20"/>
                    <a:pt x="215" y="317"/>
                    <a:pt x="572" y="448"/>
                  </a:cubicBezTo>
                  <a:cubicBezTo>
                    <a:pt x="731" y="514"/>
                    <a:pt x="896" y="532"/>
                    <a:pt x="1026" y="532"/>
                  </a:cubicBezTo>
                  <a:cubicBezTo>
                    <a:pt x="1179" y="532"/>
                    <a:pt x="1286" y="508"/>
                    <a:pt x="1286" y="508"/>
                  </a:cubicBezTo>
                  <a:cubicBezTo>
                    <a:pt x="1286" y="508"/>
                    <a:pt x="1072" y="210"/>
                    <a:pt x="715" y="79"/>
                  </a:cubicBezTo>
                  <a:cubicBezTo>
                    <a:pt x="544" y="17"/>
                    <a:pt x="373" y="0"/>
                    <a:pt x="24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6" name="Google Shape;17536;p56"/>
            <p:cNvSpPr/>
            <p:nvPr/>
          </p:nvSpPr>
          <p:spPr>
            <a:xfrm>
              <a:off x="4240400" y="2145775"/>
              <a:ext cx="32175" cy="16025"/>
            </a:xfrm>
            <a:custGeom>
              <a:avLst/>
              <a:gdLst/>
              <a:ahLst/>
              <a:cxnLst/>
              <a:rect l="l" t="t" r="r" b="b"/>
              <a:pathLst>
                <a:path w="1287" h="641" extrusionOk="0">
                  <a:moveTo>
                    <a:pt x="118" y="1"/>
                  </a:moveTo>
                  <a:cubicBezTo>
                    <a:pt x="45" y="1"/>
                    <a:pt x="0" y="7"/>
                    <a:pt x="0" y="7"/>
                  </a:cubicBezTo>
                  <a:cubicBezTo>
                    <a:pt x="0" y="7"/>
                    <a:pt x="191" y="316"/>
                    <a:pt x="548" y="495"/>
                  </a:cubicBezTo>
                  <a:cubicBezTo>
                    <a:pt x="812" y="622"/>
                    <a:pt x="1075" y="641"/>
                    <a:pt x="1205" y="641"/>
                  </a:cubicBezTo>
                  <a:cubicBezTo>
                    <a:pt x="1256" y="641"/>
                    <a:pt x="1286" y="638"/>
                    <a:pt x="1286" y="638"/>
                  </a:cubicBezTo>
                  <a:cubicBezTo>
                    <a:pt x="1286" y="638"/>
                    <a:pt x="1096" y="316"/>
                    <a:pt x="727" y="138"/>
                  </a:cubicBezTo>
                  <a:cubicBezTo>
                    <a:pt x="494" y="21"/>
                    <a:pt x="256" y="1"/>
                    <a:pt x="11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7" name="Google Shape;17537;p56"/>
            <p:cNvSpPr/>
            <p:nvPr/>
          </p:nvSpPr>
          <p:spPr>
            <a:xfrm>
              <a:off x="4261825" y="2129550"/>
              <a:ext cx="18475" cy="12825"/>
            </a:xfrm>
            <a:custGeom>
              <a:avLst/>
              <a:gdLst/>
              <a:ahLst/>
              <a:cxnLst/>
              <a:rect l="l" t="t" r="r" b="b"/>
              <a:pathLst>
                <a:path w="739" h="513" extrusionOk="0">
                  <a:moveTo>
                    <a:pt x="1" y="1"/>
                  </a:moveTo>
                  <a:cubicBezTo>
                    <a:pt x="1" y="1"/>
                    <a:pt x="13" y="72"/>
                    <a:pt x="36" y="168"/>
                  </a:cubicBezTo>
                  <a:cubicBezTo>
                    <a:pt x="72" y="251"/>
                    <a:pt x="144" y="358"/>
                    <a:pt x="251" y="429"/>
                  </a:cubicBezTo>
                  <a:cubicBezTo>
                    <a:pt x="358" y="489"/>
                    <a:pt x="489" y="513"/>
                    <a:pt x="572" y="513"/>
                  </a:cubicBezTo>
                  <a:cubicBezTo>
                    <a:pt x="679" y="513"/>
                    <a:pt x="739" y="477"/>
                    <a:pt x="739" y="477"/>
                  </a:cubicBezTo>
                  <a:lnTo>
                    <a:pt x="667" y="334"/>
                  </a:lnTo>
                  <a:cubicBezTo>
                    <a:pt x="620" y="239"/>
                    <a:pt x="548" y="144"/>
                    <a:pt x="453" y="96"/>
                  </a:cubicBezTo>
                  <a:cubicBezTo>
                    <a:pt x="370" y="25"/>
                    <a:pt x="251" y="13"/>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8" name="Google Shape;17538;p56"/>
            <p:cNvSpPr/>
            <p:nvPr/>
          </p:nvSpPr>
          <p:spPr>
            <a:xfrm>
              <a:off x="3927550" y="1657175"/>
              <a:ext cx="105400" cy="101525"/>
            </a:xfrm>
            <a:custGeom>
              <a:avLst/>
              <a:gdLst/>
              <a:ahLst/>
              <a:cxnLst/>
              <a:rect l="l" t="t" r="r" b="b"/>
              <a:pathLst>
                <a:path w="4216" h="4061" extrusionOk="0">
                  <a:moveTo>
                    <a:pt x="1" y="1"/>
                  </a:moveTo>
                  <a:cubicBezTo>
                    <a:pt x="1" y="1"/>
                    <a:pt x="144" y="298"/>
                    <a:pt x="442" y="739"/>
                  </a:cubicBezTo>
                  <a:cubicBezTo>
                    <a:pt x="739" y="1191"/>
                    <a:pt x="1192" y="1787"/>
                    <a:pt x="1787" y="2358"/>
                  </a:cubicBezTo>
                  <a:cubicBezTo>
                    <a:pt x="2382" y="2930"/>
                    <a:pt x="2989" y="3358"/>
                    <a:pt x="3454" y="3644"/>
                  </a:cubicBezTo>
                  <a:cubicBezTo>
                    <a:pt x="3918" y="3930"/>
                    <a:pt x="4216" y="4061"/>
                    <a:pt x="4216" y="4061"/>
                  </a:cubicBezTo>
                  <a:cubicBezTo>
                    <a:pt x="4216" y="4061"/>
                    <a:pt x="3966" y="3834"/>
                    <a:pt x="3561" y="3489"/>
                  </a:cubicBezTo>
                  <a:cubicBezTo>
                    <a:pt x="3168" y="3132"/>
                    <a:pt x="2632" y="2644"/>
                    <a:pt x="2049" y="2084"/>
                  </a:cubicBezTo>
                  <a:cubicBezTo>
                    <a:pt x="1477" y="1525"/>
                    <a:pt x="965" y="1001"/>
                    <a:pt x="596" y="620"/>
                  </a:cubicBezTo>
                  <a:cubicBezTo>
                    <a:pt x="227" y="22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9" name="Google Shape;17539;p56"/>
            <p:cNvSpPr/>
            <p:nvPr/>
          </p:nvSpPr>
          <p:spPr>
            <a:xfrm>
              <a:off x="3920425" y="1678025"/>
              <a:ext cx="44075" cy="55075"/>
            </a:xfrm>
            <a:custGeom>
              <a:avLst/>
              <a:gdLst/>
              <a:ahLst/>
              <a:cxnLst/>
              <a:rect l="l" t="t" r="r" b="b"/>
              <a:pathLst>
                <a:path w="1763" h="2203" extrusionOk="0">
                  <a:moveTo>
                    <a:pt x="0" y="0"/>
                  </a:moveTo>
                  <a:cubicBezTo>
                    <a:pt x="0" y="0"/>
                    <a:pt x="48" y="155"/>
                    <a:pt x="143" y="393"/>
                  </a:cubicBezTo>
                  <a:cubicBezTo>
                    <a:pt x="238" y="631"/>
                    <a:pt x="393" y="964"/>
                    <a:pt x="643" y="1274"/>
                  </a:cubicBezTo>
                  <a:cubicBezTo>
                    <a:pt x="893" y="1584"/>
                    <a:pt x="1179" y="1822"/>
                    <a:pt x="1393" y="1977"/>
                  </a:cubicBezTo>
                  <a:cubicBezTo>
                    <a:pt x="1608" y="2119"/>
                    <a:pt x="1762" y="2203"/>
                    <a:pt x="1762" y="2203"/>
                  </a:cubicBezTo>
                  <a:cubicBezTo>
                    <a:pt x="1762" y="2203"/>
                    <a:pt x="1691" y="2048"/>
                    <a:pt x="1524" y="1846"/>
                  </a:cubicBezTo>
                  <a:cubicBezTo>
                    <a:pt x="1369" y="1619"/>
                    <a:pt x="1179" y="1334"/>
                    <a:pt x="941" y="1036"/>
                  </a:cubicBezTo>
                  <a:cubicBezTo>
                    <a:pt x="715" y="738"/>
                    <a:pt x="476" y="488"/>
                    <a:pt x="298" y="298"/>
                  </a:cubicBezTo>
                  <a:lnTo>
                    <a:pt x="0"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0" name="Google Shape;17540;p56"/>
            <p:cNvSpPr/>
            <p:nvPr/>
          </p:nvSpPr>
          <p:spPr>
            <a:xfrm>
              <a:off x="3854625" y="1739325"/>
              <a:ext cx="52425" cy="40800"/>
            </a:xfrm>
            <a:custGeom>
              <a:avLst/>
              <a:gdLst/>
              <a:ahLst/>
              <a:cxnLst/>
              <a:rect l="l" t="t" r="r" b="b"/>
              <a:pathLst>
                <a:path w="2097" h="1632" extrusionOk="0">
                  <a:moveTo>
                    <a:pt x="1" y="1"/>
                  </a:moveTo>
                  <a:lnTo>
                    <a:pt x="1" y="1"/>
                  </a:lnTo>
                  <a:cubicBezTo>
                    <a:pt x="1" y="1"/>
                    <a:pt x="61" y="132"/>
                    <a:pt x="215" y="346"/>
                  </a:cubicBezTo>
                  <a:cubicBezTo>
                    <a:pt x="358" y="548"/>
                    <a:pt x="584" y="798"/>
                    <a:pt x="882" y="1037"/>
                  </a:cubicBezTo>
                  <a:cubicBezTo>
                    <a:pt x="1180" y="1275"/>
                    <a:pt x="1477" y="1430"/>
                    <a:pt x="1715" y="1513"/>
                  </a:cubicBezTo>
                  <a:cubicBezTo>
                    <a:pt x="1954" y="1608"/>
                    <a:pt x="2096" y="1632"/>
                    <a:pt x="2096" y="1632"/>
                  </a:cubicBezTo>
                  <a:cubicBezTo>
                    <a:pt x="2096" y="1632"/>
                    <a:pt x="1680" y="1156"/>
                    <a:pt x="1132" y="727"/>
                  </a:cubicBezTo>
                  <a:cubicBezTo>
                    <a:pt x="549" y="28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1" name="Google Shape;17541;p56"/>
            <p:cNvSpPr/>
            <p:nvPr/>
          </p:nvSpPr>
          <p:spPr>
            <a:xfrm>
              <a:off x="3530500" y="2110500"/>
              <a:ext cx="175025" cy="115525"/>
            </a:xfrm>
            <a:custGeom>
              <a:avLst/>
              <a:gdLst/>
              <a:ahLst/>
              <a:cxnLst/>
              <a:rect l="l" t="t" r="r" b="b"/>
              <a:pathLst>
                <a:path w="7001" h="4621" extrusionOk="0">
                  <a:moveTo>
                    <a:pt x="0" y="1"/>
                  </a:moveTo>
                  <a:cubicBezTo>
                    <a:pt x="0" y="1"/>
                    <a:pt x="310" y="358"/>
                    <a:pt x="869" y="894"/>
                  </a:cubicBezTo>
                  <a:cubicBezTo>
                    <a:pt x="1417" y="1418"/>
                    <a:pt x="2227" y="2120"/>
                    <a:pt x="3203" y="2763"/>
                  </a:cubicBezTo>
                  <a:cubicBezTo>
                    <a:pt x="4191" y="3394"/>
                    <a:pt x="5144" y="3870"/>
                    <a:pt x="5834" y="4168"/>
                  </a:cubicBezTo>
                  <a:cubicBezTo>
                    <a:pt x="6548" y="4466"/>
                    <a:pt x="7001" y="4620"/>
                    <a:pt x="7001" y="4620"/>
                  </a:cubicBezTo>
                  <a:cubicBezTo>
                    <a:pt x="7001" y="4620"/>
                    <a:pt x="6596" y="4382"/>
                    <a:pt x="5929" y="3978"/>
                  </a:cubicBezTo>
                  <a:cubicBezTo>
                    <a:pt x="5263" y="3585"/>
                    <a:pt x="4382" y="3061"/>
                    <a:pt x="3417" y="2418"/>
                  </a:cubicBezTo>
                  <a:cubicBezTo>
                    <a:pt x="2465" y="1787"/>
                    <a:pt x="1595" y="1180"/>
                    <a:pt x="988" y="739"/>
                  </a:cubicBezTo>
                  <a:cubicBezTo>
                    <a:pt x="381" y="28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2" name="Google Shape;17542;p56"/>
            <p:cNvSpPr/>
            <p:nvPr/>
          </p:nvSpPr>
          <p:spPr>
            <a:xfrm>
              <a:off x="3556375" y="2081925"/>
              <a:ext cx="44675" cy="31275"/>
            </a:xfrm>
            <a:custGeom>
              <a:avLst/>
              <a:gdLst/>
              <a:ahLst/>
              <a:cxnLst/>
              <a:rect l="l" t="t" r="r" b="b"/>
              <a:pathLst>
                <a:path w="1787" h="1251" extrusionOk="0">
                  <a:moveTo>
                    <a:pt x="1" y="1"/>
                  </a:moveTo>
                  <a:lnTo>
                    <a:pt x="1" y="1"/>
                  </a:lnTo>
                  <a:cubicBezTo>
                    <a:pt x="1" y="1"/>
                    <a:pt x="275" y="441"/>
                    <a:pt x="775" y="787"/>
                  </a:cubicBezTo>
                  <a:cubicBezTo>
                    <a:pt x="1275" y="1132"/>
                    <a:pt x="1787" y="1251"/>
                    <a:pt x="1787" y="1251"/>
                  </a:cubicBezTo>
                  <a:cubicBezTo>
                    <a:pt x="1787" y="1251"/>
                    <a:pt x="1513" y="810"/>
                    <a:pt x="1001" y="465"/>
                  </a:cubicBezTo>
                  <a:cubicBezTo>
                    <a:pt x="501" y="12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3" name="Google Shape;17543;p56"/>
            <p:cNvSpPr/>
            <p:nvPr/>
          </p:nvSpPr>
          <p:spPr>
            <a:xfrm>
              <a:off x="3575725" y="2060800"/>
              <a:ext cx="44675" cy="27100"/>
            </a:xfrm>
            <a:custGeom>
              <a:avLst/>
              <a:gdLst/>
              <a:ahLst/>
              <a:cxnLst/>
              <a:rect l="l" t="t" r="r" b="b"/>
              <a:pathLst>
                <a:path w="1787" h="1084" extrusionOk="0">
                  <a:moveTo>
                    <a:pt x="1" y="0"/>
                  </a:moveTo>
                  <a:cubicBezTo>
                    <a:pt x="1" y="1"/>
                    <a:pt x="298" y="417"/>
                    <a:pt x="787" y="715"/>
                  </a:cubicBezTo>
                  <a:cubicBezTo>
                    <a:pt x="1275" y="1013"/>
                    <a:pt x="1787" y="1084"/>
                    <a:pt x="1787" y="1084"/>
                  </a:cubicBezTo>
                  <a:cubicBezTo>
                    <a:pt x="1787" y="1084"/>
                    <a:pt x="1501" y="667"/>
                    <a:pt x="989" y="370"/>
                  </a:cubicBezTo>
                  <a:cubicBezTo>
                    <a:pt x="501" y="72"/>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4" name="Google Shape;17544;p56"/>
            <p:cNvSpPr/>
            <p:nvPr/>
          </p:nvSpPr>
          <p:spPr>
            <a:xfrm>
              <a:off x="3595975" y="2038475"/>
              <a:ext cx="25925" cy="19675"/>
            </a:xfrm>
            <a:custGeom>
              <a:avLst/>
              <a:gdLst/>
              <a:ahLst/>
              <a:cxnLst/>
              <a:rect l="l" t="t" r="r" b="b"/>
              <a:pathLst>
                <a:path w="1037" h="787" extrusionOk="0">
                  <a:moveTo>
                    <a:pt x="0" y="1"/>
                  </a:moveTo>
                  <a:cubicBezTo>
                    <a:pt x="0" y="1"/>
                    <a:pt x="108" y="322"/>
                    <a:pt x="393" y="548"/>
                  </a:cubicBezTo>
                  <a:cubicBezTo>
                    <a:pt x="679" y="774"/>
                    <a:pt x="1036" y="786"/>
                    <a:pt x="1036" y="786"/>
                  </a:cubicBezTo>
                  <a:cubicBezTo>
                    <a:pt x="1036" y="786"/>
                    <a:pt x="929" y="453"/>
                    <a:pt x="643" y="239"/>
                  </a:cubicBezTo>
                  <a:cubicBezTo>
                    <a:pt x="358" y="1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5" name="Google Shape;17545;p56"/>
            <p:cNvSpPr/>
            <p:nvPr/>
          </p:nvSpPr>
          <p:spPr>
            <a:xfrm>
              <a:off x="3611450" y="2019575"/>
              <a:ext cx="24125" cy="12350"/>
            </a:xfrm>
            <a:custGeom>
              <a:avLst/>
              <a:gdLst/>
              <a:ahLst/>
              <a:cxnLst/>
              <a:rect l="l" t="t" r="r" b="b"/>
              <a:pathLst>
                <a:path w="965" h="494" extrusionOk="0">
                  <a:moveTo>
                    <a:pt x="282" y="0"/>
                  </a:moveTo>
                  <a:cubicBezTo>
                    <a:pt x="244" y="0"/>
                    <a:pt x="209" y="3"/>
                    <a:pt x="179" y="6"/>
                  </a:cubicBezTo>
                  <a:cubicBezTo>
                    <a:pt x="72" y="30"/>
                    <a:pt x="1" y="54"/>
                    <a:pt x="1" y="54"/>
                  </a:cubicBezTo>
                  <a:cubicBezTo>
                    <a:pt x="1" y="54"/>
                    <a:pt x="36" y="114"/>
                    <a:pt x="120" y="185"/>
                  </a:cubicBezTo>
                  <a:cubicBezTo>
                    <a:pt x="191" y="268"/>
                    <a:pt x="274" y="352"/>
                    <a:pt x="417" y="411"/>
                  </a:cubicBezTo>
                  <a:cubicBezTo>
                    <a:pt x="548" y="471"/>
                    <a:pt x="679" y="483"/>
                    <a:pt x="786" y="483"/>
                  </a:cubicBezTo>
                  <a:cubicBezTo>
                    <a:pt x="822" y="491"/>
                    <a:pt x="854" y="493"/>
                    <a:pt x="880" y="493"/>
                  </a:cubicBezTo>
                  <a:cubicBezTo>
                    <a:pt x="933" y="493"/>
                    <a:pt x="965" y="483"/>
                    <a:pt x="965" y="483"/>
                  </a:cubicBezTo>
                  <a:cubicBezTo>
                    <a:pt x="965" y="483"/>
                    <a:pt x="929" y="411"/>
                    <a:pt x="894" y="328"/>
                  </a:cubicBezTo>
                  <a:cubicBezTo>
                    <a:pt x="810" y="221"/>
                    <a:pt x="727" y="114"/>
                    <a:pt x="572" y="54"/>
                  </a:cubicBezTo>
                  <a:cubicBezTo>
                    <a:pt x="473" y="13"/>
                    <a:pt x="369" y="0"/>
                    <a:pt x="2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6" name="Google Shape;17546;p56"/>
            <p:cNvSpPr/>
            <p:nvPr/>
          </p:nvSpPr>
          <p:spPr>
            <a:xfrm>
              <a:off x="3350400" y="2217075"/>
              <a:ext cx="106600" cy="25450"/>
            </a:xfrm>
            <a:custGeom>
              <a:avLst/>
              <a:gdLst/>
              <a:ahLst/>
              <a:cxnLst/>
              <a:rect l="l" t="t" r="r" b="b"/>
              <a:pathLst>
                <a:path w="4264" h="1018" extrusionOk="0">
                  <a:moveTo>
                    <a:pt x="1" y="0"/>
                  </a:moveTo>
                  <a:lnTo>
                    <a:pt x="1" y="0"/>
                  </a:lnTo>
                  <a:cubicBezTo>
                    <a:pt x="1" y="0"/>
                    <a:pt x="215" y="131"/>
                    <a:pt x="584" y="298"/>
                  </a:cubicBezTo>
                  <a:cubicBezTo>
                    <a:pt x="941" y="465"/>
                    <a:pt x="1465" y="655"/>
                    <a:pt x="2061" y="798"/>
                  </a:cubicBezTo>
                  <a:cubicBezTo>
                    <a:pt x="2656" y="953"/>
                    <a:pt x="3204" y="1000"/>
                    <a:pt x="3608" y="1012"/>
                  </a:cubicBezTo>
                  <a:cubicBezTo>
                    <a:pt x="3743" y="1016"/>
                    <a:pt x="3861" y="1018"/>
                    <a:pt x="3958" y="1018"/>
                  </a:cubicBezTo>
                  <a:cubicBezTo>
                    <a:pt x="4152" y="1018"/>
                    <a:pt x="4263" y="1012"/>
                    <a:pt x="4263" y="1012"/>
                  </a:cubicBezTo>
                  <a:cubicBezTo>
                    <a:pt x="4263" y="1012"/>
                    <a:pt x="3323" y="715"/>
                    <a:pt x="2144" y="429"/>
                  </a:cubicBezTo>
                  <a:cubicBezTo>
                    <a:pt x="989"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7" name="Google Shape;17547;p56"/>
            <p:cNvSpPr/>
            <p:nvPr/>
          </p:nvSpPr>
          <p:spPr>
            <a:xfrm>
              <a:off x="3366475" y="2199750"/>
              <a:ext cx="48850" cy="13675"/>
            </a:xfrm>
            <a:custGeom>
              <a:avLst/>
              <a:gdLst/>
              <a:ahLst/>
              <a:cxnLst/>
              <a:rect l="l" t="t" r="r" b="b"/>
              <a:pathLst>
                <a:path w="1954" h="547" extrusionOk="0">
                  <a:moveTo>
                    <a:pt x="487" y="1"/>
                  </a:moveTo>
                  <a:cubicBezTo>
                    <a:pt x="199" y="1"/>
                    <a:pt x="1" y="50"/>
                    <a:pt x="1" y="50"/>
                  </a:cubicBezTo>
                  <a:cubicBezTo>
                    <a:pt x="1" y="50"/>
                    <a:pt x="417" y="324"/>
                    <a:pt x="941" y="455"/>
                  </a:cubicBezTo>
                  <a:cubicBezTo>
                    <a:pt x="1251" y="531"/>
                    <a:pt x="1542" y="547"/>
                    <a:pt x="1731" y="547"/>
                  </a:cubicBezTo>
                  <a:cubicBezTo>
                    <a:pt x="1869" y="547"/>
                    <a:pt x="1953" y="538"/>
                    <a:pt x="1953" y="538"/>
                  </a:cubicBezTo>
                  <a:cubicBezTo>
                    <a:pt x="1953" y="538"/>
                    <a:pt x="1584" y="217"/>
                    <a:pt x="1025" y="62"/>
                  </a:cubicBezTo>
                  <a:cubicBezTo>
                    <a:pt x="830" y="16"/>
                    <a:pt x="645" y="1"/>
                    <a:pt x="48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8" name="Google Shape;17548;p56"/>
            <p:cNvSpPr/>
            <p:nvPr/>
          </p:nvSpPr>
          <p:spPr>
            <a:xfrm>
              <a:off x="3390600" y="2171725"/>
              <a:ext cx="31275" cy="11725"/>
            </a:xfrm>
            <a:custGeom>
              <a:avLst/>
              <a:gdLst/>
              <a:ahLst/>
              <a:cxnLst/>
              <a:rect l="l" t="t" r="r" b="b"/>
              <a:pathLst>
                <a:path w="1251" h="469" extrusionOk="0">
                  <a:moveTo>
                    <a:pt x="415" y="0"/>
                  </a:moveTo>
                  <a:cubicBezTo>
                    <a:pt x="176" y="0"/>
                    <a:pt x="0" y="76"/>
                    <a:pt x="0" y="76"/>
                  </a:cubicBezTo>
                  <a:cubicBezTo>
                    <a:pt x="0" y="76"/>
                    <a:pt x="262" y="314"/>
                    <a:pt x="584" y="409"/>
                  </a:cubicBezTo>
                  <a:cubicBezTo>
                    <a:pt x="726" y="455"/>
                    <a:pt x="869" y="468"/>
                    <a:pt x="986" y="468"/>
                  </a:cubicBezTo>
                  <a:cubicBezTo>
                    <a:pt x="1141" y="468"/>
                    <a:pt x="1250" y="445"/>
                    <a:pt x="1250" y="445"/>
                  </a:cubicBezTo>
                  <a:cubicBezTo>
                    <a:pt x="1250" y="445"/>
                    <a:pt x="1048" y="147"/>
                    <a:pt x="703" y="40"/>
                  </a:cubicBezTo>
                  <a:cubicBezTo>
                    <a:pt x="602" y="11"/>
                    <a:pt x="504" y="0"/>
                    <a:pt x="41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9" name="Google Shape;17549;p56"/>
            <p:cNvSpPr/>
            <p:nvPr/>
          </p:nvSpPr>
          <p:spPr>
            <a:xfrm>
              <a:off x="3495950" y="2066750"/>
              <a:ext cx="35750" cy="12850"/>
            </a:xfrm>
            <a:custGeom>
              <a:avLst/>
              <a:gdLst/>
              <a:ahLst/>
              <a:cxnLst/>
              <a:rect l="l" t="t" r="r" b="b"/>
              <a:pathLst>
                <a:path w="1430" h="514" extrusionOk="0">
                  <a:moveTo>
                    <a:pt x="1" y="1"/>
                  </a:moveTo>
                  <a:cubicBezTo>
                    <a:pt x="1" y="1"/>
                    <a:pt x="60" y="72"/>
                    <a:pt x="168" y="179"/>
                  </a:cubicBezTo>
                  <a:cubicBezTo>
                    <a:pt x="275" y="286"/>
                    <a:pt x="430" y="405"/>
                    <a:pt x="644" y="465"/>
                  </a:cubicBezTo>
                  <a:cubicBezTo>
                    <a:pt x="758" y="499"/>
                    <a:pt x="872" y="513"/>
                    <a:pt x="975" y="513"/>
                  </a:cubicBezTo>
                  <a:cubicBezTo>
                    <a:pt x="1055" y="513"/>
                    <a:pt x="1129" y="504"/>
                    <a:pt x="1192" y="489"/>
                  </a:cubicBezTo>
                  <a:cubicBezTo>
                    <a:pt x="1346" y="477"/>
                    <a:pt x="1430" y="429"/>
                    <a:pt x="1430" y="429"/>
                  </a:cubicBezTo>
                  <a:cubicBezTo>
                    <a:pt x="1430" y="429"/>
                    <a:pt x="1358" y="370"/>
                    <a:pt x="1239" y="298"/>
                  </a:cubicBezTo>
                  <a:cubicBezTo>
                    <a:pt x="1120" y="239"/>
                    <a:pt x="953" y="143"/>
                    <a:pt x="763" y="84"/>
                  </a:cubicBezTo>
                  <a:cubicBezTo>
                    <a:pt x="572" y="24"/>
                    <a:pt x="394" y="13"/>
                    <a:pt x="2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0" name="Google Shape;17550;p56"/>
            <p:cNvSpPr/>
            <p:nvPr/>
          </p:nvSpPr>
          <p:spPr>
            <a:xfrm>
              <a:off x="3512625" y="2047400"/>
              <a:ext cx="24725" cy="11650"/>
            </a:xfrm>
            <a:custGeom>
              <a:avLst/>
              <a:gdLst/>
              <a:ahLst/>
              <a:cxnLst/>
              <a:rect l="l" t="t" r="r" b="b"/>
              <a:pathLst>
                <a:path w="989" h="466" extrusionOk="0">
                  <a:moveTo>
                    <a:pt x="302" y="1"/>
                  </a:moveTo>
                  <a:cubicBezTo>
                    <a:pt x="133" y="1"/>
                    <a:pt x="1" y="48"/>
                    <a:pt x="1" y="48"/>
                  </a:cubicBezTo>
                  <a:cubicBezTo>
                    <a:pt x="1" y="48"/>
                    <a:pt x="155" y="310"/>
                    <a:pt x="417" y="417"/>
                  </a:cubicBezTo>
                  <a:cubicBezTo>
                    <a:pt x="509" y="453"/>
                    <a:pt x="603" y="465"/>
                    <a:pt x="687" y="465"/>
                  </a:cubicBezTo>
                  <a:cubicBezTo>
                    <a:pt x="857" y="465"/>
                    <a:pt x="989" y="417"/>
                    <a:pt x="989" y="417"/>
                  </a:cubicBezTo>
                  <a:cubicBezTo>
                    <a:pt x="989" y="417"/>
                    <a:pt x="834" y="144"/>
                    <a:pt x="572" y="48"/>
                  </a:cubicBezTo>
                  <a:cubicBezTo>
                    <a:pt x="481" y="13"/>
                    <a:pt x="387" y="1"/>
                    <a:pt x="3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1" name="Google Shape;17551;p56"/>
            <p:cNvSpPr/>
            <p:nvPr/>
          </p:nvSpPr>
          <p:spPr>
            <a:xfrm>
              <a:off x="3541800" y="2027850"/>
              <a:ext cx="21450" cy="11150"/>
            </a:xfrm>
            <a:custGeom>
              <a:avLst/>
              <a:gdLst/>
              <a:ahLst/>
              <a:cxnLst/>
              <a:rect l="l" t="t" r="r" b="b"/>
              <a:pathLst>
                <a:path w="858" h="446" extrusionOk="0">
                  <a:moveTo>
                    <a:pt x="301" y="1"/>
                  </a:moveTo>
                  <a:cubicBezTo>
                    <a:pt x="136" y="1"/>
                    <a:pt x="0" y="56"/>
                    <a:pt x="0" y="56"/>
                  </a:cubicBezTo>
                  <a:cubicBezTo>
                    <a:pt x="0" y="56"/>
                    <a:pt x="120" y="318"/>
                    <a:pt x="358" y="414"/>
                  </a:cubicBezTo>
                  <a:cubicBezTo>
                    <a:pt x="424" y="437"/>
                    <a:pt x="493" y="445"/>
                    <a:pt x="557" y="445"/>
                  </a:cubicBezTo>
                  <a:cubicBezTo>
                    <a:pt x="722" y="445"/>
                    <a:pt x="858" y="390"/>
                    <a:pt x="858" y="390"/>
                  </a:cubicBezTo>
                  <a:cubicBezTo>
                    <a:pt x="858" y="390"/>
                    <a:pt x="739" y="128"/>
                    <a:pt x="501" y="33"/>
                  </a:cubicBezTo>
                  <a:cubicBezTo>
                    <a:pt x="434" y="9"/>
                    <a:pt x="365" y="1"/>
                    <a:pt x="3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2" name="Google Shape;17552;p56"/>
            <p:cNvSpPr/>
            <p:nvPr/>
          </p:nvSpPr>
          <p:spPr>
            <a:xfrm>
              <a:off x="3503400" y="2281375"/>
              <a:ext cx="359000" cy="107175"/>
            </a:xfrm>
            <a:custGeom>
              <a:avLst/>
              <a:gdLst/>
              <a:ahLst/>
              <a:cxnLst/>
              <a:rect l="l" t="t" r="r" b="b"/>
              <a:pathLst>
                <a:path w="14360" h="4287" extrusionOk="0">
                  <a:moveTo>
                    <a:pt x="1" y="0"/>
                  </a:moveTo>
                  <a:cubicBezTo>
                    <a:pt x="1" y="0"/>
                    <a:pt x="3168" y="1143"/>
                    <a:pt x="7132" y="2334"/>
                  </a:cubicBezTo>
                  <a:cubicBezTo>
                    <a:pt x="11085" y="3512"/>
                    <a:pt x="14360" y="4286"/>
                    <a:pt x="14360" y="4286"/>
                  </a:cubicBezTo>
                  <a:cubicBezTo>
                    <a:pt x="14360" y="4286"/>
                    <a:pt x="11192" y="3143"/>
                    <a:pt x="7240" y="1953"/>
                  </a:cubicBezTo>
                  <a:cubicBezTo>
                    <a:pt x="3275" y="774"/>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3" name="Google Shape;17553;p56"/>
            <p:cNvSpPr/>
            <p:nvPr/>
          </p:nvSpPr>
          <p:spPr>
            <a:xfrm>
              <a:off x="3535850" y="2266775"/>
              <a:ext cx="176225" cy="59550"/>
            </a:xfrm>
            <a:custGeom>
              <a:avLst/>
              <a:gdLst/>
              <a:ahLst/>
              <a:cxnLst/>
              <a:rect l="l" t="t" r="r" b="b"/>
              <a:pathLst>
                <a:path w="7049" h="2382" extrusionOk="0">
                  <a:moveTo>
                    <a:pt x="0" y="1"/>
                  </a:moveTo>
                  <a:cubicBezTo>
                    <a:pt x="0" y="1"/>
                    <a:pt x="1560" y="596"/>
                    <a:pt x="3513" y="1251"/>
                  </a:cubicBezTo>
                  <a:cubicBezTo>
                    <a:pt x="5442" y="1906"/>
                    <a:pt x="7049" y="2382"/>
                    <a:pt x="7049" y="2382"/>
                  </a:cubicBezTo>
                  <a:cubicBezTo>
                    <a:pt x="7049" y="2382"/>
                    <a:pt x="6680" y="2179"/>
                    <a:pt x="6073" y="1882"/>
                  </a:cubicBezTo>
                  <a:cubicBezTo>
                    <a:pt x="5453" y="1584"/>
                    <a:pt x="4608" y="1215"/>
                    <a:pt x="3632" y="882"/>
                  </a:cubicBezTo>
                  <a:cubicBezTo>
                    <a:pt x="2667" y="560"/>
                    <a:pt x="1751" y="334"/>
                    <a:pt x="1084" y="203"/>
                  </a:cubicBezTo>
                  <a:cubicBezTo>
                    <a:pt x="417"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4" name="Google Shape;17554;p56"/>
            <p:cNvSpPr/>
            <p:nvPr/>
          </p:nvSpPr>
          <p:spPr>
            <a:xfrm>
              <a:off x="3534650" y="2247425"/>
              <a:ext cx="84575" cy="30400"/>
            </a:xfrm>
            <a:custGeom>
              <a:avLst/>
              <a:gdLst/>
              <a:ahLst/>
              <a:cxnLst/>
              <a:rect l="l" t="t" r="r" b="b"/>
              <a:pathLst>
                <a:path w="3383" h="1216" extrusionOk="0">
                  <a:moveTo>
                    <a:pt x="1" y="1"/>
                  </a:moveTo>
                  <a:cubicBezTo>
                    <a:pt x="1" y="1"/>
                    <a:pt x="703" y="453"/>
                    <a:pt x="1620" y="798"/>
                  </a:cubicBezTo>
                  <a:cubicBezTo>
                    <a:pt x="2561" y="1120"/>
                    <a:pt x="3382" y="1215"/>
                    <a:pt x="3382" y="1215"/>
                  </a:cubicBezTo>
                  <a:cubicBezTo>
                    <a:pt x="3382" y="1215"/>
                    <a:pt x="2692" y="751"/>
                    <a:pt x="1763" y="417"/>
                  </a:cubicBezTo>
                  <a:cubicBezTo>
                    <a:pt x="822"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5" name="Google Shape;17555;p56"/>
            <p:cNvSpPr/>
            <p:nvPr/>
          </p:nvSpPr>
          <p:spPr>
            <a:xfrm>
              <a:off x="3540900" y="2226150"/>
              <a:ext cx="47050" cy="16400"/>
            </a:xfrm>
            <a:custGeom>
              <a:avLst/>
              <a:gdLst/>
              <a:ahLst/>
              <a:cxnLst/>
              <a:rect l="l" t="t" r="r" b="b"/>
              <a:pathLst>
                <a:path w="1882" h="656" extrusionOk="0">
                  <a:moveTo>
                    <a:pt x="161" y="1"/>
                  </a:moveTo>
                  <a:cubicBezTo>
                    <a:pt x="61" y="1"/>
                    <a:pt x="1" y="6"/>
                    <a:pt x="1" y="6"/>
                  </a:cubicBezTo>
                  <a:cubicBezTo>
                    <a:pt x="1" y="6"/>
                    <a:pt x="358" y="352"/>
                    <a:pt x="882" y="518"/>
                  </a:cubicBezTo>
                  <a:cubicBezTo>
                    <a:pt x="1216" y="635"/>
                    <a:pt x="1539" y="655"/>
                    <a:pt x="1724" y="655"/>
                  </a:cubicBezTo>
                  <a:cubicBezTo>
                    <a:pt x="1823" y="655"/>
                    <a:pt x="1882" y="649"/>
                    <a:pt x="1882" y="649"/>
                  </a:cubicBezTo>
                  <a:cubicBezTo>
                    <a:pt x="1882" y="649"/>
                    <a:pt x="1525" y="316"/>
                    <a:pt x="1001" y="137"/>
                  </a:cubicBezTo>
                  <a:cubicBezTo>
                    <a:pt x="675" y="21"/>
                    <a:pt x="349" y="1"/>
                    <a:pt x="1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6" name="Google Shape;17556;p56"/>
            <p:cNvSpPr/>
            <p:nvPr/>
          </p:nvSpPr>
          <p:spPr>
            <a:xfrm>
              <a:off x="3515000" y="2193500"/>
              <a:ext cx="24450" cy="13175"/>
            </a:xfrm>
            <a:custGeom>
              <a:avLst/>
              <a:gdLst/>
              <a:ahLst/>
              <a:cxnLst/>
              <a:rect l="l" t="t" r="r" b="b"/>
              <a:pathLst>
                <a:path w="978" h="527" extrusionOk="0">
                  <a:moveTo>
                    <a:pt x="314" y="0"/>
                  </a:moveTo>
                  <a:cubicBezTo>
                    <a:pt x="264" y="0"/>
                    <a:pt x="219" y="6"/>
                    <a:pt x="180" y="15"/>
                  </a:cubicBezTo>
                  <a:cubicBezTo>
                    <a:pt x="72" y="38"/>
                    <a:pt x="1" y="74"/>
                    <a:pt x="1" y="74"/>
                  </a:cubicBezTo>
                  <a:cubicBezTo>
                    <a:pt x="1" y="74"/>
                    <a:pt x="49" y="134"/>
                    <a:pt x="144" y="217"/>
                  </a:cubicBezTo>
                  <a:cubicBezTo>
                    <a:pt x="227" y="288"/>
                    <a:pt x="322" y="360"/>
                    <a:pt x="441" y="419"/>
                  </a:cubicBezTo>
                  <a:cubicBezTo>
                    <a:pt x="561" y="479"/>
                    <a:pt x="703" y="491"/>
                    <a:pt x="799" y="515"/>
                  </a:cubicBezTo>
                  <a:cubicBezTo>
                    <a:pt x="906" y="527"/>
                    <a:pt x="977" y="527"/>
                    <a:pt x="977" y="527"/>
                  </a:cubicBezTo>
                  <a:cubicBezTo>
                    <a:pt x="977" y="527"/>
                    <a:pt x="965" y="455"/>
                    <a:pt x="906" y="348"/>
                  </a:cubicBezTo>
                  <a:cubicBezTo>
                    <a:pt x="846" y="241"/>
                    <a:pt x="739" y="122"/>
                    <a:pt x="596" y="62"/>
                  </a:cubicBezTo>
                  <a:cubicBezTo>
                    <a:pt x="498" y="17"/>
                    <a:pt x="400" y="0"/>
                    <a:pt x="31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7" name="Google Shape;17557;p56"/>
            <p:cNvSpPr/>
            <p:nvPr/>
          </p:nvSpPr>
          <p:spPr>
            <a:xfrm>
              <a:off x="4025500" y="2731725"/>
              <a:ext cx="351250" cy="135750"/>
            </a:xfrm>
            <a:custGeom>
              <a:avLst/>
              <a:gdLst/>
              <a:ahLst/>
              <a:cxnLst/>
              <a:rect l="l" t="t" r="r" b="b"/>
              <a:pathLst>
                <a:path w="14050" h="5430" extrusionOk="0">
                  <a:moveTo>
                    <a:pt x="0" y="0"/>
                  </a:moveTo>
                  <a:cubicBezTo>
                    <a:pt x="1" y="0"/>
                    <a:pt x="3060" y="1393"/>
                    <a:pt x="6941" y="2893"/>
                  </a:cubicBezTo>
                  <a:cubicBezTo>
                    <a:pt x="10835" y="4405"/>
                    <a:pt x="14050" y="5429"/>
                    <a:pt x="14050" y="5429"/>
                  </a:cubicBezTo>
                  <a:cubicBezTo>
                    <a:pt x="14050" y="5429"/>
                    <a:pt x="10978" y="4024"/>
                    <a:pt x="7096" y="2524"/>
                  </a:cubicBezTo>
                  <a:cubicBezTo>
                    <a:pt x="3215" y="1024"/>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8" name="Google Shape;17558;p56"/>
            <p:cNvSpPr/>
            <p:nvPr/>
          </p:nvSpPr>
          <p:spPr>
            <a:xfrm>
              <a:off x="4029950" y="2719800"/>
              <a:ext cx="156600" cy="59575"/>
            </a:xfrm>
            <a:custGeom>
              <a:avLst/>
              <a:gdLst/>
              <a:ahLst/>
              <a:cxnLst/>
              <a:rect l="l" t="t" r="r" b="b"/>
              <a:pathLst>
                <a:path w="6264" h="2383" extrusionOk="0">
                  <a:moveTo>
                    <a:pt x="1" y="1"/>
                  </a:moveTo>
                  <a:cubicBezTo>
                    <a:pt x="1" y="1"/>
                    <a:pt x="1334" y="715"/>
                    <a:pt x="3061" y="1370"/>
                  </a:cubicBezTo>
                  <a:cubicBezTo>
                    <a:pt x="4787" y="2037"/>
                    <a:pt x="6263" y="2382"/>
                    <a:pt x="6263" y="2382"/>
                  </a:cubicBezTo>
                  <a:cubicBezTo>
                    <a:pt x="6263" y="2382"/>
                    <a:pt x="4930" y="1668"/>
                    <a:pt x="3192" y="1013"/>
                  </a:cubicBezTo>
                  <a:cubicBezTo>
                    <a:pt x="1477"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9" name="Google Shape;17559;p56"/>
            <p:cNvSpPr/>
            <p:nvPr/>
          </p:nvSpPr>
          <p:spPr>
            <a:xfrm>
              <a:off x="4058525" y="2714150"/>
              <a:ext cx="124750" cy="47350"/>
            </a:xfrm>
            <a:custGeom>
              <a:avLst/>
              <a:gdLst/>
              <a:ahLst/>
              <a:cxnLst/>
              <a:rect l="l" t="t" r="r" b="b"/>
              <a:pathLst>
                <a:path w="4990" h="1894" extrusionOk="0">
                  <a:moveTo>
                    <a:pt x="1" y="1"/>
                  </a:moveTo>
                  <a:cubicBezTo>
                    <a:pt x="1" y="1"/>
                    <a:pt x="1060" y="608"/>
                    <a:pt x="2430" y="1132"/>
                  </a:cubicBezTo>
                  <a:cubicBezTo>
                    <a:pt x="3799" y="1656"/>
                    <a:pt x="4989" y="1894"/>
                    <a:pt x="4989" y="1894"/>
                  </a:cubicBezTo>
                  <a:cubicBezTo>
                    <a:pt x="4989" y="1894"/>
                    <a:pt x="3942" y="1275"/>
                    <a:pt x="2561" y="763"/>
                  </a:cubicBezTo>
                  <a:cubicBezTo>
                    <a:pt x="1191" y="23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0" name="Google Shape;17560;p56"/>
            <p:cNvSpPr/>
            <p:nvPr/>
          </p:nvSpPr>
          <p:spPr>
            <a:xfrm>
              <a:off x="4118350" y="2718625"/>
              <a:ext cx="130400" cy="49425"/>
            </a:xfrm>
            <a:custGeom>
              <a:avLst/>
              <a:gdLst/>
              <a:ahLst/>
              <a:cxnLst/>
              <a:rect l="l" t="t" r="r" b="b"/>
              <a:pathLst>
                <a:path w="5216" h="1977" extrusionOk="0">
                  <a:moveTo>
                    <a:pt x="1" y="0"/>
                  </a:moveTo>
                  <a:cubicBezTo>
                    <a:pt x="1" y="0"/>
                    <a:pt x="1096" y="619"/>
                    <a:pt x="2537" y="1179"/>
                  </a:cubicBezTo>
                  <a:cubicBezTo>
                    <a:pt x="3978" y="1715"/>
                    <a:pt x="5216" y="1977"/>
                    <a:pt x="5216" y="1977"/>
                  </a:cubicBezTo>
                  <a:cubicBezTo>
                    <a:pt x="5216" y="1977"/>
                    <a:pt x="4120" y="1358"/>
                    <a:pt x="2680" y="798"/>
                  </a:cubicBezTo>
                  <a:cubicBezTo>
                    <a:pt x="1239" y="262"/>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1" name="Google Shape;17561;p56"/>
            <p:cNvSpPr/>
            <p:nvPr/>
          </p:nvSpPr>
          <p:spPr>
            <a:xfrm>
              <a:off x="5117900" y="2785300"/>
              <a:ext cx="11625" cy="60150"/>
            </a:xfrm>
            <a:custGeom>
              <a:avLst/>
              <a:gdLst/>
              <a:ahLst/>
              <a:cxnLst/>
              <a:rect l="l" t="t" r="r" b="b"/>
              <a:pathLst>
                <a:path w="465" h="2406" extrusionOk="0">
                  <a:moveTo>
                    <a:pt x="464" y="0"/>
                  </a:moveTo>
                  <a:lnTo>
                    <a:pt x="464" y="0"/>
                  </a:lnTo>
                  <a:cubicBezTo>
                    <a:pt x="464" y="0"/>
                    <a:pt x="357" y="96"/>
                    <a:pt x="214" y="322"/>
                  </a:cubicBezTo>
                  <a:cubicBezTo>
                    <a:pt x="119" y="512"/>
                    <a:pt x="0" y="846"/>
                    <a:pt x="0" y="1203"/>
                  </a:cubicBezTo>
                  <a:cubicBezTo>
                    <a:pt x="0" y="1572"/>
                    <a:pt x="95" y="1881"/>
                    <a:pt x="202" y="2096"/>
                  </a:cubicBezTo>
                  <a:cubicBezTo>
                    <a:pt x="310" y="2298"/>
                    <a:pt x="417" y="2405"/>
                    <a:pt x="417" y="2405"/>
                  </a:cubicBezTo>
                  <a:cubicBezTo>
                    <a:pt x="417" y="2405"/>
                    <a:pt x="417" y="2262"/>
                    <a:pt x="393" y="2036"/>
                  </a:cubicBezTo>
                  <a:lnTo>
                    <a:pt x="393" y="1203"/>
                  </a:lnTo>
                  <a:cubicBezTo>
                    <a:pt x="417" y="893"/>
                    <a:pt x="417" y="596"/>
                    <a:pt x="429" y="369"/>
                  </a:cubicBezTo>
                  <a:cubicBezTo>
                    <a:pt x="441" y="131"/>
                    <a:pt x="464" y="0"/>
                    <a:pt x="4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2" name="Google Shape;17562;p56"/>
            <p:cNvSpPr/>
            <p:nvPr/>
          </p:nvSpPr>
          <p:spPr>
            <a:xfrm>
              <a:off x="5097050" y="2811200"/>
              <a:ext cx="10750" cy="29775"/>
            </a:xfrm>
            <a:custGeom>
              <a:avLst/>
              <a:gdLst/>
              <a:ahLst/>
              <a:cxnLst/>
              <a:rect l="l" t="t" r="r" b="b"/>
              <a:pathLst>
                <a:path w="430" h="1191" extrusionOk="0">
                  <a:moveTo>
                    <a:pt x="191" y="0"/>
                  </a:moveTo>
                  <a:cubicBezTo>
                    <a:pt x="191" y="0"/>
                    <a:pt x="1" y="262"/>
                    <a:pt x="24" y="607"/>
                  </a:cubicBezTo>
                  <a:cubicBezTo>
                    <a:pt x="48" y="941"/>
                    <a:pt x="251" y="1191"/>
                    <a:pt x="251" y="1191"/>
                  </a:cubicBezTo>
                  <a:cubicBezTo>
                    <a:pt x="251" y="1191"/>
                    <a:pt x="429" y="905"/>
                    <a:pt x="417" y="583"/>
                  </a:cubicBezTo>
                  <a:cubicBezTo>
                    <a:pt x="405" y="250"/>
                    <a:pt x="191" y="0"/>
                    <a:pt x="1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3" name="Google Shape;17563;p56"/>
            <p:cNvSpPr/>
            <p:nvPr/>
          </p:nvSpPr>
          <p:spPr>
            <a:xfrm>
              <a:off x="5064025" y="2168250"/>
              <a:ext cx="10725" cy="52425"/>
            </a:xfrm>
            <a:custGeom>
              <a:avLst/>
              <a:gdLst/>
              <a:ahLst/>
              <a:cxnLst/>
              <a:rect l="l" t="t" r="r" b="b"/>
              <a:pathLst>
                <a:path w="429" h="2097" extrusionOk="0">
                  <a:moveTo>
                    <a:pt x="214" y="1"/>
                  </a:moveTo>
                  <a:cubicBezTo>
                    <a:pt x="214" y="1"/>
                    <a:pt x="60" y="477"/>
                    <a:pt x="24" y="1048"/>
                  </a:cubicBezTo>
                  <a:cubicBezTo>
                    <a:pt x="0" y="1608"/>
                    <a:pt x="95" y="2096"/>
                    <a:pt x="95" y="2096"/>
                  </a:cubicBezTo>
                  <a:cubicBezTo>
                    <a:pt x="95" y="2096"/>
                    <a:pt x="155" y="2001"/>
                    <a:pt x="226" y="1798"/>
                  </a:cubicBezTo>
                  <a:cubicBezTo>
                    <a:pt x="310" y="1608"/>
                    <a:pt x="393" y="1358"/>
                    <a:pt x="417" y="1060"/>
                  </a:cubicBezTo>
                  <a:cubicBezTo>
                    <a:pt x="429" y="763"/>
                    <a:pt x="381" y="489"/>
                    <a:pt x="322" y="298"/>
                  </a:cubicBezTo>
                  <a:cubicBezTo>
                    <a:pt x="274" y="120"/>
                    <a:pt x="214" y="1"/>
                    <a:pt x="2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4" name="Google Shape;17564;p56"/>
            <p:cNvSpPr/>
            <p:nvPr/>
          </p:nvSpPr>
          <p:spPr>
            <a:xfrm>
              <a:off x="3860000" y="2309950"/>
              <a:ext cx="44975" cy="74425"/>
            </a:xfrm>
            <a:custGeom>
              <a:avLst/>
              <a:gdLst/>
              <a:ahLst/>
              <a:cxnLst/>
              <a:rect l="l" t="t" r="r" b="b"/>
              <a:pathLst>
                <a:path w="1799" h="2977" extrusionOk="0">
                  <a:moveTo>
                    <a:pt x="1798" y="0"/>
                  </a:moveTo>
                  <a:lnTo>
                    <a:pt x="1798" y="0"/>
                  </a:lnTo>
                  <a:cubicBezTo>
                    <a:pt x="1798" y="0"/>
                    <a:pt x="1227" y="572"/>
                    <a:pt x="727" y="1393"/>
                  </a:cubicBezTo>
                  <a:cubicBezTo>
                    <a:pt x="238" y="2226"/>
                    <a:pt x="0" y="2977"/>
                    <a:pt x="0" y="2977"/>
                  </a:cubicBezTo>
                  <a:cubicBezTo>
                    <a:pt x="0" y="2977"/>
                    <a:pt x="572" y="2417"/>
                    <a:pt x="1072" y="1595"/>
                  </a:cubicBezTo>
                  <a:cubicBezTo>
                    <a:pt x="1560" y="774"/>
                    <a:pt x="1798" y="0"/>
                    <a:pt x="1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5" name="Google Shape;17565;p56"/>
            <p:cNvSpPr/>
            <p:nvPr/>
          </p:nvSpPr>
          <p:spPr>
            <a:xfrm>
              <a:off x="3877250" y="2371850"/>
              <a:ext cx="14625" cy="20850"/>
            </a:xfrm>
            <a:custGeom>
              <a:avLst/>
              <a:gdLst/>
              <a:ahLst/>
              <a:cxnLst/>
              <a:rect l="l" t="t" r="r" b="b"/>
              <a:pathLst>
                <a:path w="585" h="834" extrusionOk="0">
                  <a:moveTo>
                    <a:pt x="572" y="0"/>
                  </a:moveTo>
                  <a:cubicBezTo>
                    <a:pt x="572" y="0"/>
                    <a:pt x="513" y="24"/>
                    <a:pt x="418" y="84"/>
                  </a:cubicBezTo>
                  <a:cubicBezTo>
                    <a:pt x="346" y="143"/>
                    <a:pt x="239" y="227"/>
                    <a:pt x="168" y="322"/>
                  </a:cubicBezTo>
                  <a:cubicBezTo>
                    <a:pt x="96" y="429"/>
                    <a:pt x="48" y="548"/>
                    <a:pt x="37" y="655"/>
                  </a:cubicBezTo>
                  <a:cubicBezTo>
                    <a:pt x="1" y="762"/>
                    <a:pt x="1" y="834"/>
                    <a:pt x="1" y="834"/>
                  </a:cubicBezTo>
                  <a:cubicBezTo>
                    <a:pt x="1" y="834"/>
                    <a:pt x="72" y="834"/>
                    <a:pt x="179" y="786"/>
                  </a:cubicBezTo>
                  <a:cubicBezTo>
                    <a:pt x="275" y="739"/>
                    <a:pt x="394" y="667"/>
                    <a:pt x="477" y="548"/>
                  </a:cubicBezTo>
                  <a:cubicBezTo>
                    <a:pt x="560" y="429"/>
                    <a:pt x="584" y="274"/>
                    <a:pt x="584" y="179"/>
                  </a:cubicBezTo>
                  <a:cubicBezTo>
                    <a:pt x="584"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6" name="Google Shape;17566;p56"/>
            <p:cNvSpPr/>
            <p:nvPr/>
          </p:nvSpPr>
          <p:spPr>
            <a:xfrm>
              <a:off x="3895125" y="2380475"/>
              <a:ext cx="16100" cy="16400"/>
            </a:xfrm>
            <a:custGeom>
              <a:avLst/>
              <a:gdLst/>
              <a:ahLst/>
              <a:cxnLst/>
              <a:rect l="l" t="t" r="r" b="b"/>
              <a:pathLst>
                <a:path w="644" h="656" extrusionOk="0">
                  <a:moveTo>
                    <a:pt x="596" y="1"/>
                  </a:moveTo>
                  <a:lnTo>
                    <a:pt x="596" y="1"/>
                  </a:lnTo>
                  <a:cubicBezTo>
                    <a:pt x="595" y="1"/>
                    <a:pt x="334" y="37"/>
                    <a:pt x="167" y="203"/>
                  </a:cubicBezTo>
                  <a:cubicBezTo>
                    <a:pt x="24" y="382"/>
                    <a:pt x="0" y="656"/>
                    <a:pt x="0" y="656"/>
                  </a:cubicBezTo>
                  <a:cubicBezTo>
                    <a:pt x="0" y="656"/>
                    <a:pt x="4" y="656"/>
                    <a:pt x="10" y="656"/>
                  </a:cubicBezTo>
                  <a:cubicBezTo>
                    <a:pt x="62" y="656"/>
                    <a:pt x="306" y="646"/>
                    <a:pt x="465" y="477"/>
                  </a:cubicBezTo>
                  <a:cubicBezTo>
                    <a:pt x="643" y="275"/>
                    <a:pt x="596" y="1"/>
                    <a:pt x="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7" name="Google Shape;17567;p56"/>
            <p:cNvSpPr/>
            <p:nvPr/>
          </p:nvSpPr>
          <p:spPr>
            <a:xfrm>
              <a:off x="4099000" y="1753925"/>
              <a:ext cx="31300" cy="50325"/>
            </a:xfrm>
            <a:custGeom>
              <a:avLst/>
              <a:gdLst/>
              <a:ahLst/>
              <a:cxnLst/>
              <a:rect l="l" t="t" r="r" b="b"/>
              <a:pathLst>
                <a:path w="1252" h="2013" extrusionOk="0">
                  <a:moveTo>
                    <a:pt x="1251" y="0"/>
                  </a:moveTo>
                  <a:lnTo>
                    <a:pt x="1251" y="0"/>
                  </a:lnTo>
                  <a:cubicBezTo>
                    <a:pt x="1251" y="0"/>
                    <a:pt x="811" y="357"/>
                    <a:pt x="465" y="905"/>
                  </a:cubicBezTo>
                  <a:cubicBezTo>
                    <a:pt x="120" y="1465"/>
                    <a:pt x="1" y="2012"/>
                    <a:pt x="1" y="2012"/>
                  </a:cubicBezTo>
                  <a:cubicBezTo>
                    <a:pt x="1" y="2012"/>
                    <a:pt x="453" y="1667"/>
                    <a:pt x="799" y="1107"/>
                  </a:cubicBezTo>
                  <a:cubicBezTo>
                    <a:pt x="1132" y="548"/>
                    <a:pt x="1251" y="0"/>
                    <a:pt x="12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8" name="Google Shape;17568;p56"/>
            <p:cNvSpPr/>
            <p:nvPr/>
          </p:nvSpPr>
          <p:spPr>
            <a:xfrm>
              <a:off x="4130275" y="1766125"/>
              <a:ext cx="14300" cy="18475"/>
            </a:xfrm>
            <a:custGeom>
              <a:avLst/>
              <a:gdLst/>
              <a:ahLst/>
              <a:cxnLst/>
              <a:rect l="l" t="t" r="r" b="b"/>
              <a:pathLst>
                <a:path w="572" h="739" extrusionOk="0">
                  <a:moveTo>
                    <a:pt x="572" y="0"/>
                  </a:moveTo>
                  <a:cubicBezTo>
                    <a:pt x="572" y="0"/>
                    <a:pt x="488" y="0"/>
                    <a:pt x="405" y="24"/>
                  </a:cubicBezTo>
                  <a:cubicBezTo>
                    <a:pt x="298" y="60"/>
                    <a:pt x="179" y="119"/>
                    <a:pt x="107" y="238"/>
                  </a:cubicBezTo>
                  <a:cubicBezTo>
                    <a:pt x="36" y="346"/>
                    <a:pt x="0" y="477"/>
                    <a:pt x="24" y="584"/>
                  </a:cubicBezTo>
                  <a:cubicBezTo>
                    <a:pt x="24" y="679"/>
                    <a:pt x="48" y="739"/>
                    <a:pt x="48" y="739"/>
                  </a:cubicBezTo>
                  <a:lnTo>
                    <a:pt x="191" y="667"/>
                  </a:lnTo>
                  <a:cubicBezTo>
                    <a:pt x="286" y="619"/>
                    <a:pt x="369" y="548"/>
                    <a:pt x="429" y="465"/>
                  </a:cubicBezTo>
                  <a:cubicBezTo>
                    <a:pt x="488" y="358"/>
                    <a:pt x="524" y="250"/>
                    <a:pt x="536" y="167"/>
                  </a:cubicBezTo>
                  <a:cubicBezTo>
                    <a:pt x="572"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9" name="Google Shape;17569;p56"/>
            <p:cNvSpPr/>
            <p:nvPr/>
          </p:nvSpPr>
          <p:spPr>
            <a:xfrm>
              <a:off x="3648350" y="2253075"/>
              <a:ext cx="34575" cy="42000"/>
            </a:xfrm>
            <a:custGeom>
              <a:avLst/>
              <a:gdLst/>
              <a:ahLst/>
              <a:cxnLst/>
              <a:rect l="l" t="t" r="r" b="b"/>
              <a:pathLst>
                <a:path w="1383" h="1680" extrusionOk="0">
                  <a:moveTo>
                    <a:pt x="1382" y="1"/>
                  </a:moveTo>
                  <a:lnTo>
                    <a:pt x="1382" y="1"/>
                  </a:lnTo>
                  <a:cubicBezTo>
                    <a:pt x="1382" y="1"/>
                    <a:pt x="918" y="251"/>
                    <a:pt x="549" y="715"/>
                  </a:cubicBezTo>
                  <a:cubicBezTo>
                    <a:pt x="156" y="1180"/>
                    <a:pt x="1" y="1680"/>
                    <a:pt x="1" y="1680"/>
                  </a:cubicBezTo>
                  <a:cubicBezTo>
                    <a:pt x="1" y="1680"/>
                    <a:pt x="465" y="1430"/>
                    <a:pt x="846" y="965"/>
                  </a:cubicBezTo>
                  <a:cubicBezTo>
                    <a:pt x="1227" y="513"/>
                    <a:pt x="138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0" name="Google Shape;17570;p56"/>
            <p:cNvSpPr/>
            <p:nvPr/>
          </p:nvSpPr>
          <p:spPr>
            <a:xfrm>
              <a:off x="3665325" y="2277200"/>
              <a:ext cx="19975" cy="22950"/>
            </a:xfrm>
            <a:custGeom>
              <a:avLst/>
              <a:gdLst/>
              <a:ahLst/>
              <a:cxnLst/>
              <a:rect l="l" t="t" r="r" b="b"/>
              <a:pathLst>
                <a:path w="799" h="918" extrusionOk="0">
                  <a:moveTo>
                    <a:pt x="798" y="0"/>
                  </a:moveTo>
                  <a:lnTo>
                    <a:pt x="798" y="0"/>
                  </a:lnTo>
                  <a:cubicBezTo>
                    <a:pt x="798" y="0"/>
                    <a:pt x="465" y="84"/>
                    <a:pt x="251" y="334"/>
                  </a:cubicBezTo>
                  <a:cubicBezTo>
                    <a:pt x="24" y="572"/>
                    <a:pt x="1" y="917"/>
                    <a:pt x="1" y="917"/>
                  </a:cubicBezTo>
                  <a:cubicBezTo>
                    <a:pt x="1" y="917"/>
                    <a:pt x="322" y="834"/>
                    <a:pt x="548" y="584"/>
                  </a:cubicBezTo>
                  <a:cubicBezTo>
                    <a:pt x="774" y="346"/>
                    <a:pt x="798" y="0"/>
                    <a:pt x="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1" name="Google Shape;17571;p56"/>
            <p:cNvSpPr/>
            <p:nvPr/>
          </p:nvSpPr>
          <p:spPr>
            <a:xfrm>
              <a:off x="4449050" y="2891250"/>
              <a:ext cx="460800" cy="175350"/>
            </a:xfrm>
            <a:custGeom>
              <a:avLst/>
              <a:gdLst/>
              <a:ahLst/>
              <a:cxnLst/>
              <a:rect l="l" t="t" r="r" b="b"/>
              <a:pathLst>
                <a:path w="18432" h="7014" extrusionOk="0">
                  <a:moveTo>
                    <a:pt x="1" y="1"/>
                  </a:moveTo>
                  <a:cubicBezTo>
                    <a:pt x="1" y="1"/>
                    <a:pt x="4049" y="1751"/>
                    <a:pt x="9145" y="3692"/>
                  </a:cubicBezTo>
                  <a:cubicBezTo>
                    <a:pt x="14229" y="5621"/>
                    <a:pt x="18432" y="7014"/>
                    <a:pt x="18432" y="7014"/>
                  </a:cubicBezTo>
                  <a:cubicBezTo>
                    <a:pt x="18432" y="7014"/>
                    <a:pt x="14383" y="5252"/>
                    <a:pt x="9288" y="3323"/>
                  </a:cubicBezTo>
                  <a:cubicBezTo>
                    <a:pt x="4204" y="138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2" name="Google Shape;17572;p56"/>
            <p:cNvSpPr/>
            <p:nvPr/>
          </p:nvSpPr>
          <p:spPr>
            <a:xfrm>
              <a:off x="4925600" y="3071050"/>
              <a:ext cx="52125" cy="19675"/>
            </a:xfrm>
            <a:custGeom>
              <a:avLst/>
              <a:gdLst/>
              <a:ahLst/>
              <a:cxnLst/>
              <a:rect l="l" t="t" r="r" b="b"/>
              <a:pathLst>
                <a:path w="2085" h="787" extrusionOk="0">
                  <a:moveTo>
                    <a:pt x="1" y="0"/>
                  </a:moveTo>
                  <a:cubicBezTo>
                    <a:pt x="1" y="0"/>
                    <a:pt x="382" y="357"/>
                    <a:pt x="965" y="572"/>
                  </a:cubicBezTo>
                  <a:cubicBezTo>
                    <a:pt x="1548" y="786"/>
                    <a:pt x="2084" y="786"/>
                    <a:pt x="2084" y="786"/>
                  </a:cubicBezTo>
                  <a:cubicBezTo>
                    <a:pt x="2084" y="786"/>
                    <a:pt x="1691" y="429"/>
                    <a:pt x="1108" y="203"/>
                  </a:cubicBezTo>
                  <a:cubicBezTo>
                    <a:pt x="525"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3" name="Google Shape;17573;p56"/>
            <p:cNvSpPr/>
            <p:nvPr/>
          </p:nvSpPr>
          <p:spPr>
            <a:xfrm>
              <a:off x="4994950" y="3093775"/>
              <a:ext cx="31875" cy="13500"/>
            </a:xfrm>
            <a:custGeom>
              <a:avLst/>
              <a:gdLst/>
              <a:ahLst/>
              <a:cxnLst/>
              <a:rect l="l" t="t" r="r" b="b"/>
              <a:pathLst>
                <a:path w="1275" h="540" extrusionOk="0">
                  <a:moveTo>
                    <a:pt x="240" y="0"/>
                  </a:moveTo>
                  <a:cubicBezTo>
                    <a:pt x="98" y="0"/>
                    <a:pt x="1" y="20"/>
                    <a:pt x="1" y="20"/>
                  </a:cubicBezTo>
                  <a:cubicBezTo>
                    <a:pt x="1" y="20"/>
                    <a:pt x="215" y="318"/>
                    <a:pt x="572" y="460"/>
                  </a:cubicBezTo>
                  <a:cubicBezTo>
                    <a:pt x="732" y="523"/>
                    <a:pt x="899" y="539"/>
                    <a:pt x="1031" y="539"/>
                  </a:cubicBezTo>
                  <a:cubicBezTo>
                    <a:pt x="1174" y="539"/>
                    <a:pt x="1275" y="520"/>
                    <a:pt x="1275" y="520"/>
                  </a:cubicBezTo>
                  <a:cubicBezTo>
                    <a:pt x="1275" y="520"/>
                    <a:pt x="1049" y="222"/>
                    <a:pt x="703" y="79"/>
                  </a:cubicBezTo>
                  <a:cubicBezTo>
                    <a:pt x="538" y="17"/>
                    <a:pt x="370" y="0"/>
                    <a:pt x="24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4" name="Google Shape;17574;p56"/>
            <p:cNvSpPr/>
            <p:nvPr/>
          </p:nvSpPr>
          <p:spPr>
            <a:xfrm>
              <a:off x="5042275" y="3114625"/>
              <a:ext cx="26825" cy="11900"/>
            </a:xfrm>
            <a:custGeom>
              <a:avLst/>
              <a:gdLst/>
              <a:ahLst/>
              <a:cxnLst/>
              <a:rect l="l" t="t" r="r" b="b"/>
              <a:pathLst>
                <a:path w="1073" h="476" extrusionOk="0">
                  <a:moveTo>
                    <a:pt x="272" y="0"/>
                  </a:moveTo>
                  <a:cubicBezTo>
                    <a:pt x="116" y="0"/>
                    <a:pt x="1" y="31"/>
                    <a:pt x="1" y="31"/>
                  </a:cubicBezTo>
                  <a:cubicBezTo>
                    <a:pt x="1" y="31"/>
                    <a:pt x="168" y="305"/>
                    <a:pt x="465" y="424"/>
                  </a:cubicBezTo>
                  <a:cubicBezTo>
                    <a:pt x="572" y="463"/>
                    <a:pt x="681" y="475"/>
                    <a:pt x="776" y="475"/>
                  </a:cubicBezTo>
                  <a:cubicBezTo>
                    <a:pt x="946" y="475"/>
                    <a:pt x="1072" y="436"/>
                    <a:pt x="1072" y="436"/>
                  </a:cubicBezTo>
                  <a:cubicBezTo>
                    <a:pt x="1072" y="436"/>
                    <a:pt x="906" y="162"/>
                    <a:pt x="608" y="55"/>
                  </a:cubicBezTo>
                  <a:cubicBezTo>
                    <a:pt x="492" y="13"/>
                    <a:pt x="373" y="0"/>
                    <a:pt x="2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5" name="Google Shape;17575;p56"/>
            <p:cNvSpPr/>
            <p:nvPr/>
          </p:nvSpPr>
          <p:spPr>
            <a:xfrm>
              <a:off x="5104500" y="3139425"/>
              <a:ext cx="44375" cy="16800"/>
            </a:xfrm>
            <a:custGeom>
              <a:avLst/>
              <a:gdLst/>
              <a:ahLst/>
              <a:cxnLst/>
              <a:rect l="l" t="t" r="r" b="b"/>
              <a:pathLst>
                <a:path w="1775" h="672" extrusionOk="0">
                  <a:moveTo>
                    <a:pt x="102" y="1"/>
                  </a:moveTo>
                  <a:cubicBezTo>
                    <a:pt x="37" y="1"/>
                    <a:pt x="0" y="4"/>
                    <a:pt x="0" y="4"/>
                  </a:cubicBezTo>
                  <a:cubicBezTo>
                    <a:pt x="0" y="4"/>
                    <a:pt x="322" y="325"/>
                    <a:pt x="822" y="516"/>
                  </a:cubicBezTo>
                  <a:cubicBezTo>
                    <a:pt x="1207" y="657"/>
                    <a:pt x="1578" y="671"/>
                    <a:pt x="1717" y="671"/>
                  </a:cubicBezTo>
                  <a:cubicBezTo>
                    <a:pt x="1754" y="671"/>
                    <a:pt x="1774" y="670"/>
                    <a:pt x="1774" y="670"/>
                  </a:cubicBezTo>
                  <a:cubicBezTo>
                    <a:pt x="1774" y="670"/>
                    <a:pt x="1441" y="325"/>
                    <a:pt x="953" y="147"/>
                  </a:cubicBezTo>
                  <a:cubicBezTo>
                    <a:pt x="596" y="19"/>
                    <a:pt x="263" y="1"/>
                    <a:pt x="1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6" name="Google Shape;17576;p56"/>
            <p:cNvSpPr/>
            <p:nvPr/>
          </p:nvSpPr>
          <p:spPr>
            <a:xfrm>
              <a:off x="3391175" y="2492100"/>
              <a:ext cx="606350" cy="231000"/>
            </a:xfrm>
            <a:custGeom>
              <a:avLst/>
              <a:gdLst/>
              <a:ahLst/>
              <a:cxnLst/>
              <a:rect l="l" t="t" r="r" b="b"/>
              <a:pathLst>
                <a:path w="24254" h="9240" extrusionOk="0">
                  <a:moveTo>
                    <a:pt x="1" y="1"/>
                  </a:moveTo>
                  <a:cubicBezTo>
                    <a:pt x="2" y="1"/>
                    <a:pt x="5359" y="2263"/>
                    <a:pt x="12050" y="4799"/>
                  </a:cubicBezTo>
                  <a:cubicBezTo>
                    <a:pt x="18753" y="7347"/>
                    <a:pt x="24254" y="9240"/>
                    <a:pt x="24254" y="9240"/>
                  </a:cubicBezTo>
                  <a:cubicBezTo>
                    <a:pt x="24254" y="9240"/>
                    <a:pt x="18896" y="6978"/>
                    <a:pt x="12205" y="4430"/>
                  </a:cubicBezTo>
                  <a:cubicBezTo>
                    <a:pt x="5502" y="1882"/>
                    <a:pt x="2"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7" name="Google Shape;17577;p56"/>
            <p:cNvSpPr/>
            <p:nvPr/>
          </p:nvSpPr>
          <p:spPr>
            <a:xfrm>
              <a:off x="3365875" y="2483750"/>
              <a:ext cx="10450" cy="7200"/>
            </a:xfrm>
            <a:custGeom>
              <a:avLst/>
              <a:gdLst/>
              <a:ahLst/>
              <a:cxnLst/>
              <a:rect l="l" t="t" r="r" b="b"/>
              <a:pathLst>
                <a:path w="418" h="288" extrusionOk="0">
                  <a:moveTo>
                    <a:pt x="178" y="0"/>
                  </a:moveTo>
                  <a:cubicBezTo>
                    <a:pt x="157" y="0"/>
                    <a:pt x="144" y="1"/>
                    <a:pt x="144" y="1"/>
                  </a:cubicBezTo>
                  <a:cubicBezTo>
                    <a:pt x="144" y="1"/>
                    <a:pt x="1" y="156"/>
                    <a:pt x="25" y="227"/>
                  </a:cubicBezTo>
                  <a:cubicBezTo>
                    <a:pt x="51" y="281"/>
                    <a:pt x="172" y="288"/>
                    <a:pt x="231" y="288"/>
                  </a:cubicBezTo>
                  <a:cubicBezTo>
                    <a:pt x="250" y="288"/>
                    <a:pt x="263" y="287"/>
                    <a:pt x="263" y="287"/>
                  </a:cubicBezTo>
                  <a:cubicBezTo>
                    <a:pt x="263" y="287"/>
                    <a:pt x="418" y="132"/>
                    <a:pt x="382" y="61"/>
                  </a:cubicBezTo>
                  <a:cubicBezTo>
                    <a:pt x="364" y="7"/>
                    <a:pt x="239" y="0"/>
                    <a:pt x="17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8" name="Google Shape;17578;p56"/>
            <p:cNvSpPr/>
            <p:nvPr/>
          </p:nvSpPr>
          <p:spPr>
            <a:xfrm>
              <a:off x="3254550" y="2441875"/>
              <a:ext cx="25325" cy="11775"/>
            </a:xfrm>
            <a:custGeom>
              <a:avLst/>
              <a:gdLst/>
              <a:ahLst/>
              <a:cxnLst/>
              <a:rect l="l" t="t" r="r" b="b"/>
              <a:pathLst>
                <a:path w="1013" h="471" extrusionOk="0">
                  <a:moveTo>
                    <a:pt x="288" y="1"/>
                  </a:moveTo>
                  <a:cubicBezTo>
                    <a:pt x="124" y="1"/>
                    <a:pt x="1" y="45"/>
                    <a:pt x="1" y="45"/>
                  </a:cubicBezTo>
                  <a:cubicBezTo>
                    <a:pt x="1" y="45"/>
                    <a:pt x="144" y="307"/>
                    <a:pt x="430" y="414"/>
                  </a:cubicBezTo>
                  <a:cubicBezTo>
                    <a:pt x="532" y="457"/>
                    <a:pt x="635" y="470"/>
                    <a:pt x="726" y="470"/>
                  </a:cubicBezTo>
                  <a:cubicBezTo>
                    <a:pt x="890" y="470"/>
                    <a:pt x="1013" y="426"/>
                    <a:pt x="1013" y="426"/>
                  </a:cubicBezTo>
                  <a:cubicBezTo>
                    <a:pt x="1013" y="426"/>
                    <a:pt x="858" y="164"/>
                    <a:pt x="584" y="57"/>
                  </a:cubicBezTo>
                  <a:cubicBezTo>
                    <a:pt x="482" y="14"/>
                    <a:pt x="379" y="1"/>
                    <a:pt x="2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9" name="Google Shape;17579;p56"/>
            <p:cNvSpPr/>
            <p:nvPr/>
          </p:nvSpPr>
          <p:spPr>
            <a:xfrm>
              <a:off x="4807725" y="3065975"/>
              <a:ext cx="148550" cy="56575"/>
            </a:xfrm>
            <a:custGeom>
              <a:avLst/>
              <a:gdLst/>
              <a:ahLst/>
              <a:cxnLst/>
              <a:rect l="l" t="t" r="r" b="b"/>
              <a:pathLst>
                <a:path w="5942" h="2263" extrusionOk="0">
                  <a:moveTo>
                    <a:pt x="1" y="1"/>
                  </a:moveTo>
                  <a:lnTo>
                    <a:pt x="1" y="1"/>
                  </a:lnTo>
                  <a:cubicBezTo>
                    <a:pt x="1" y="1"/>
                    <a:pt x="1275" y="691"/>
                    <a:pt x="2906" y="1310"/>
                  </a:cubicBezTo>
                  <a:cubicBezTo>
                    <a:pt x="4549" y="1942"/>
                    <a:pt x="5942" y="2263"/>
                    <a:pt x="5942" y="2263"/>
                  </a:cubicBezTo>
                  <a:cubicBezTo>
                    <a:pt x="5942" y="2263"/>
                    <a:pt x="4692" y="1572"/>
                    <a:pt x="3037" y="953"/>
                  </a:cubicBezTo>
                  <a:cubicBezTo>
                    <a:pt x="1406"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0" name="Google Shape;17580;p56"/>
            <p:cNvSpPr/>
            <p:nvPr/>
          </p:nvSpPr>
          <p:spPr>
            <a:xfrm>
              <a:off x="3101575" y="2163200"/>
              <a:ext cx="25" cy="25"/>
            </a:xfrm>
            <a:custGeom>
              <a:avLst/>
              <a:gdLst/>
              <a:ahLst/>
              <a:cxnLst/>
              <a:rect l="l" t="t" r="r" b="b"/>
              <a:pathLst>
                <a:path w="1" h="1" extrusionOk="0">
                  <a:moveTo>
                    <a:pt x="0"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1" name="Google Shape;17581;p56"/>
            <p:cNvSpPr/>
            <p:nvPr/>
          </p:nvSpPr>
          <p:spPr>
            <a:xfrm>
              <a:off x="3335525" y="1978050"/>
              <a:ext cx="25" cy="25"/>
            </a:xfrm>
            <a:custGeom>
              <a:avLst/>
              <a:gdLst/>
              <a:ahLst/>
              <a:cxnLst/>
              <a:rect l="l" t="t" r="r" b="b"/>
              <a:pathLst>
                <a:path w="1" h="1" extrusionOk="0">
                  <a:moveTo>
                    <a:pt x="0" y="1"/>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2" name="Google Shape;17582;p56"/>
            <p:cNvSpPr/>
            <p:nvPr/>
          </p:nvSpPr>
          <p:spPr>
            <a:xfrm>
              <a:off x="4480000" y="1694975"/>
              <a:ext cx="472725" cy="324775"/>
            </a:xfrm>
            <a:custGeom>
              <a:avLst/>
              <a:gdLst/>
              <a:ahLst/>
              <a:cxnLst/>
              <a:rect l="l" t="t" r="r" b="b"/>
              <a:pathLst>
                <a:path w="18909" h="12991" extrusionOk="0">
                  <a:moveTo>
                    <a:pt x="18634" y="1"/>
                  </a:moveTo>
                  <a:lnTo>
                    <a:pt x="18634" y="1"/>
                  </a:lnTo>
                  <a:cubicBezTo>
                    <a:pt x="18682" y="156"/>
                    <a:pt x="18730" y="406"/>
                    <a:pt x="18741" y="715"/>
                  </a:cubicBezTo>
                  <a:cubicBezTo>
                    <a:pt x="18753" y="1346"/>
                    <a:pt x="18587" y="2299"/>
                    <a:pt x="17956" y="3204"/>
                  </a:cubicBezTo>
                  <a:cubicBezTo>
                    <a:pt x="17325" y="4120"/>
                    <a:pt x="16182" y="4894"/>
                    <a:pt x="14777" y="5335"/>
                  </a:cubicBezTo>
                  <a:cubicBezTo>
                    <a:pt x="13384" y="5787"/>
                    <a:pt x="11729" y="5894"/>
                    <a:pt x="9990" y="6109"/>
                  </a:cubicBezTo>
                  <a:cubicBezTo>
                    <a:pt x="8228" y="6299"/>
                    <a:pt x="6561" y="6752"/>
                    <a:pt x="5180" y="7430"/>
                  </a:cubicBezTo>
                  <a:cubicBezTo>
                    <a:pt x="3787" y="8097"/>
                    <a:pt x="2668" y="8966"/>
                    <a:pt x="1882" y="9811"/>
                  </a:cubicBezTo>
                  <a:cubicBezTo>
                    <a:pt x="1073" y="10657"/>
                    <a:pt x="608" y="11478"/>
                    <a:pt x="358" y="12074"/>
                  </a:cubicBezTo>
                  <a:cubicBezTo>
                    <a:pt x="215" y="12359"/>
                    <a:pt x="156" y="12586"/>
                    <a:pt x="96" y="12752"/>
                  </a:cubicBezTo>
                  <a:cubicBezTo>
                    <a:pt x="37" y="12907"/>
                    <a:pt x="1" y="12990"/>
                    <a:pt x="1" y="12990"/>
                  </a:cubicBezTo>
                  <a:cubicBezTo>
                    <a:pt x="1" y="12990"/>
                    <a:pt x="37" y="12907"/>
                    <a:pt x="108" y="12752"/>
                  </a:cubicBezTo>
                  <a:cubicBezTo>
                    <a:pt x="180" y="12609"/>
                    <a:pt x="275" y="12371"/>
                    <a:pt x="442" y="12097"/>
                  </a:cubicBezTo>
                  <a:cubicBezTo>
                    <a:pt x="739" y="11538"/>
                    <a:pt x="1251" y="10764"/>
                    <a:pt x="2085" y="10002"/>
                  </a:cubicBezTo>
                  <a:cubicBezTo>
                    <a:pt x="3692" y="8442"/>
                    <a:pt x="6609" y="7025"/>
                    <a:pt x="10050" y="6704"/>
                  </a:cubicBezTo>
                  <a:cubicBezTo>
                    <a:pt x="11764" y="6502"/>
                    <a:pt x="13467" y="6347"/>
                    <a:pt x="14931" y="5811"/>
                  </a:cubicBezTo>
                  <a:cubicBezTo>
                    <a:pt x="16396" y="5299"/>
                    <a:pt x="17587" y="4394"/>
                    <a:pt x="18194" y="3370"/>
                  </a:cubicBezTo>
                  <a:cubicBezTo>
                    <a:pt x="18813" y="2358"/>
                    <a:pt x="18908" y="1358"/>
                    <a:pt x="18813" y="715"/>
                  </a:cubicBezTo>
                  <a:cubicBezTo>
                    <a:pt x="18777" y="406"/>
                    <a:pt x="18694" y="167"/>
                    <a:pt x="186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3" name="Google Shape;17583;p56"/>
            <p:cNvSpPr/>
            <p:nvPr/>
          </p:nvSpPr>
          <p:spPr>
            <a:xfrm>
              <a:off x="4942875" y="1689025"/>
              <a:ext cx="163425" cy="922750"/>
            </a:xfrm>
            <a:custGeom>
              <a:avLst/>
              <a:gdLst/>
              <a:ahLst/>
              <a:cxnLst/>
              <a:rect l="l" t="t" r="r" b="b"/>
              <a:pathLst>
                <a:path w="6537" h="36910" extrusionOk="0">
                  <a:moveTo>
                    <a:pt x="0" y="1"/>
                  </a:moveTo>
                  <a:cubicBezTo>
                    <a:pt x="2" y="2"/>
                    <a:pt x="121" y="73"/>
                    <a:pt x="334" y="227"/>
                  </a:cubicBezTo>
                  <a:cubicBezTo>
                    <a:pt x="536" y="370"/>
                    <a:pt x="822" y="608"/>
                    <a:pt x="1155" y="989"/>
                  </a:cubicBezTo>
                  <a:cubicBezTo>
                    <a:pt x="1810" y="1703"/>
                    <a:pt x="2501" y="2953"/>
                    <a:pt x="3060" y="4596"/>
                  </a:cubicBezTo>
                  <a:cubicBezTo>
                    <a:pt x="3620" y="6263"/>
                    <a:pt x="4215" y="8252"/>
                    <a:pt x="4691" y="10514"/>
                  </a:cubicBezTo>
                  <a:cubicBezTo>
                    <a:pt x="5144" y="12776"/>
                    <a:pt x="5501" y="15288"/>
                    <a:pt x="5632" y="17931"/>
                  </a:cubicBezTo>
                  <a:cubicBezTo>
                    <a:pt x="5918" y="23253"/>
                    <a:pt x="5275" y="28075"/>
                    <a:pt x="4465" y="31469"/>
                  </a:cubicBezTo>
                  <a:cubicBezTo>
                    <a:pt x="4275" y="32326"/>
                    <a:pt x="4096" y="33088"/>
                    <a:pt x="3894" y="33755"/>
                  </a:cubicBezTo>
                  <a:cubicBezTo>
                    <a:pt x="3691" y="34422"/>
                    <a:pt x="3536" y="35005"/>
                    <a:pt x="3370" y="35469"/>
                  </a:cubicBezTo>
                  <a:cubicBezTo>
                    <a:pt x="3072" y="36386"/>
                    <a:pt x="2893" y="36910"/>
                    <a:pt x="2893" y="36910"/>
                  </a:cubicBezTo>
                  <a:cubicBezTo>
                    <a:pt x="2893" y="36910"/>
                    <a:pt x="3096" y="36410"/>
                    <a:pt x="3477" y="35457"/>
                  </a:cubicBezTo>
                  <a:cubicBezTo>
                    <a:pt x="3667" y="35005"/>
                    <a:pt x="3858" y="34422"/>
                    <a:pt x="4084" y="33767"/>
                  </a:cubicBezTo>
                  <a:cubicBezTo>
                    <a:pt x="4322" y="33112"/>
                    <a:pt x="4548" y="32362"/>
                    <a:pt x="4787" y="31504"/>
                  </a:cubicBezTo>
                  <a:cubicBezTo>
                    <a:pt x="5739" y="28135"/>
                    <a:pt x="6537" y="23265"/>
                    <a:pt x="6251" y="17872"/>
                  </a:cubicBezTo>
                  <a:cubicBezTo>
                    <a:pt x="6108" y="15193"/>
                    <a:pt x="5715" y="12657"/>
                    <a:pt x="5203" y="10371"/>
                  </a:cubicBezTo>
                  <a:cubicBezTo>
                    <a:pt x="4667" y="8109"/>
                    <a:pt x="3977" y="6120"/>
                    <a:pt x="3358" y="4477"/>
                  </a:cubicBezTo>
                  <a:cubicBezTo>
                    <a:pt x="2715" y="2846"/>
                    <a:pt x="1929" y="1608"/>
                    <a:pt x="1227" y="905"/>
                  </a:cubicBezTo>
                  <a:cubicBezTo>
                    <a:pt x="869" y="572"/>
                    <a:pt x="560" y="346"/>
                    <a:pt x="345" y="191"/>
                  </a:cubicBezTo>
                  <a:cubicBezTo>
                    <a:pt x="121" y="73"/>
                    <a:pt x="2" y="2"/>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4" name="Google Shape;17584;p56"/>
            <p:cNvSpPr/>
            <p:nvPr/>
          </p:nvSpPr>
          <p:spPr>
            <a:xfrm>
              <a:off x="4221650" y="2505975"/>
              <a:ext cx="790600" cy="210275"/>
            </a:xfrm>
            <a:custGeom>
              <a:avLst/>
              <a:gdLst/>
              <a:ahLst/>
              <a:cxnLst/>
              <a:rect l="l" t="t" r="r" b="b"/>
              <a:pathLst>
                <a:path w="31624" h="8411" extrusionOk="0">
                  <a:moveTo>
                    <a:pt x="31623" y="3934"/>
                  </a:moveTo>
                  <a:cubicBezTo>
                    <a:pt x="31623" y="3934"/>
                    <a:pt x="31516" y="3994"/>
                    <a:pt x="31314" y="4125"/>
                  </a:cubicBezTo>
                  <a:cubicBezTo>
                    <a:pt x="31516" y="4006"/>
                    <a:pt x="31623" y="3934"/>
                    <a:pt x="31623" y="3934"/>
                  </a:cubicBezTo>
                  <a:close/>
                  <a:moveTo>
                    <a:pt x="14063" y="0"/>
                  </a:moveTo>
                  <a:cubicBezTo>
                    <a:pt x="11743" y="0"/>
                    <a:pt x="9519" y="291"/>
                    <a:pt x="7573" y="910"/>
                  </a:cubicBezTo>
                  <a:cubicBezTo>
                    <a:pt x="5489" y="1589"/>
                    <a:pt x="3751" y="2660"/>
                    <a:pt x="2584" y="3827"/>
                  </a:cubicBezTo>
                  <a:cubicBezTo>
                    <a:pt x="1393" y="4994"/>
                    <a:pt x="739" y="6196"/>
                    <a:pt x="417" y="7042"/>
                  </a:cubicBezTo>
                  <a:cubicBezTo>
                    <a:pt x="238" y="7482"/>
                    <a:pt x="143" y="7816"/>
                    <a:pt x="84" y="8054"/>
                  </a:cubicBezTo>
                  <a:lnTo>
                    <a:pt x="35" y="8264"/>
                  </a:lnTo>
                  <a:lnTo>
                    <a:pt x="35" y="8264"/>
                  </a:lnTo>
                  <a:cubicBezTo>
                    <a:pt x="49" y="8208"/>
                    <a:pt x="69" y="8138"/>
                    <a:pt x="96" y="8054"/>
                  </a:cubicBezTo>
                  <a:cubicBezTo>
                    <a:pt x="179" y="7840"/>
                    <a:pt x="298" y="7506"/>
                    <a:pt x="489" y="7089"/>
                  </a:cubicBezTo>
                  <a:cubicBezTo>
                    <a:pt x="870" y="6268"/>
                    <a:pt x="1572" y="5125"/>
                    <a:pt x="2775" y="4053"/>
                  </a:cubicBezTo>
                  <a:cubicBezTo>
                    <a:pt x="3953" y="2958"/>
                    <a:pt x="5668" y="1982"/>
                    <a:pt x="7704" y="1410"/>
                  </a:cubicBezTo>
                  <a:cubicBezTo>
                    <a:pt x="9608" y="853"/>
                    <a:pt x="11804" y="609"/>
                    <a:pt x="14088" y="609"/>
                  </a:cubicBezTo>
                  <a:cubicBezTo>
                    <a:pt x="14245" y="609"/>
                    <a:pt x="14403" y="610"/>
                    <a:pt x="14562" y="612"/>
                  </a:cubicBezTo>
                  <a:cubicBezTo>
                    <a:pt x="15800" y="648"/>
                    <a:pt x="16991" y="767"/>
                    <a:pt x="18110" y="1053"/>
                  </a:cubicBezTo>
                  <a:cubicBezTo>
                    <a:pt x="19229" y="1315"/>
                    <a:pt x="20229" y="1744"/>
                    <a:pt x="21205" y="2220"/>
                  </a:cubicBezTo>
                  <a:cubicBezTo>
                    <a:pt x="23110" y="3196"/>
                    <a:pt x="24849" y="4184"/>
                    <a:pt x="26468" y="4565"/>
                  </a:cubicBezTo>
                  <a:cubicBezTo>
                    <a:pt x="27191" y="4753"/>
                    <a:pt x="27868" y="4827"/>
                    <a:pt x="28475" y="4827"/>
                  </a:cubicBezTo>
                  <a:cubicBezTo>
                    <a:pt x="29217" y="4827"/>
                    <a:pt x="29853" y="4716"/>
                    <a:pt x="30337" y="4565"/>
                  </a:cubicBezTo>
                  <a:cubicBezTo>
                    <a:pt x="30790" y="4411"/>
                    <a:pt x="31099" y="4244"/>
                    <a:pt x="31314" y="4125"/>
                  </a:cubicBezTo>
                  <a:lnTo>
                    <a:pt x="31314" y="4125"/>
                  </a:lnTo>
                  <a:cubicBezTo>
                    <a:pt x="31088" y="4232"/>
                    <a:pt x="30778" y="4375"/>
                    <a:pt x="30326" y="4482"/>
                  </a:cubicBezTo>
                  <a:cubicBezTo>
                    <a:pt x="29935" y="4582"/>
                    <a:pt x="29455" y="4647"/>
                    <a:pt x="28908" y="4647"/>
                  </a:cubicBezTo>
                  <a:cubicBezTo>
                    <a:pt x="28220" y="4647"/>
                    <a:pt x="27425" y="4545"/>
                    <a:pt x="26563" y="4280"/>
                  </a:cubicBezTo>
                  <a:cubicBezTo>
                    <a:pt x="25003" y="3827"/>
                    <a:pt x="23360" y="2803"/>
                    <a:pt x="21444" y="1779"/>
                  </a:cubicBezTo>
                  <a:cubicBezTo>
                    <a:pt x="20491" y="1267"/>
                    <a:pt x="19419" y="779"/>
                    <a:pt x="18253" y="481"/>
                  </a:cubicBezTo>
                  <a:cubicBezTo>
                    <a:pt x="17098" y="184"/>
                    <a:pt x="15859" y="29"/>
                    <a:pt x="14597" y="5"/>
                  </a:cubicBezTo>
                  <a:cubicBezTo>
                    <a:pt x="14419" y="2"/>
                    <a:pt x="14241" y="0"/>
                    <a:pt x="14063" y="0"/>
                  </a:cubicBezTo>
                  <a:close/>
                  <a:moveTo>
                    <a:pt x="35" y="8264"/>
                  </a:moveTo>
                  <a:cubicBezTo>
                    <a:pt x="10" y="8359"/>
                    <a:pt x="0" y="8411"/>
                    <a:pt x="0" y="8411"/>
                  </a:cubicBezTo>
                  <a:lnTo>
                    <a:pt x="35" y="8264"/>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5" name="Google Shape;17585;p56"/>
            <p:cNvSpPr/>
            <p:nvPr/>
          </p:nvSpPr>
          <p:spPr>
            <a:xfrm>
              <a:off x="4967575" y="1766725"/>
              <a:ext cx="70275" cy="246475"/>
            </a:xfrm>
            <a:custGeom>
              <a:avLst/>
              <a:gdLst/>
              <a:ahLst/>
              <a:cxnLst/>
              <a:rect l="l" t="t" r="r" b="b"/>
              <a:pathLst>
                <a:path w="2811" h="9859" extrusionOk="0">
                  <a:moveTo>
                    <a:pt x="0" y="0"/>
                  </a:moveTo>
                  <a:lnTo>
                    <a:pt x="0" y="0"/>
                  </a:lnTo>
                  <a:cubicBezTo>
                    <a:pt x="0" y="0"/>
                    <a:pt x="155" y="560"/>
                    <a:pt x="441" y="1453"/>
                  </a:cubicBezTo>
                  <a:cubicBezTo>
                    <a:pt x="727" y="2346"/>
                    <a:pt x="1084" y="3560"/>
                    <a:pt x="1477" y="4917"/>
                  </a:cubicBezTo>
                  <a:cubicBezTo>
                    <a:pt x="1858" y="6263"/>
                    <a:pt x="2191" y="7501"/>
                    <a:pt x="2429" y="8394"/>
                  </a:cubicBezTo>
                  <a:cubicBezTo>
                    <a:pt x="2644" y="9287"/>
                    <a:pt x="2798" y="9858"/>
                    <a:pt x="2798" y="9858"/>
                  </a:cubicBezTo>
                  <a:cubicBezTo>
                    <a:pt x="2798" y="9858"/>
                    <a:pt x="2810" y="9275"/>
                    <a:pt x="2727" y="8335"/>
                  </a:cubicBezTo>
                  <a:cubicBezTo>
                    <a:pt x="2632" y="7394"/>
                    <a:pt x="2441" y="6120"/>
                    <a:pt x="2048" y="4739"/>
                  </a:cubicBezTo>
                  <a:cubicBezTo>
                    <a:pt x="1667" y="3358"/>
                    <a:pt x="1143" y="2167"/>
                    <a:pt x="727" y="1334"/>
                  </a:cubicBezTo>
                  <a:cubicBezTo>
                    <a:pt x="310" y="500"/>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6" name="Google Shape;17586;p56"/>
            <p:cNvSpPr/>
            <p:nvPr/>
          </p:nvSpPr>
          <p:spPr>
            <a:xfrm>
              <a:off x="4466925" y="1872375"/>
              <a:ext cx="408700" cy="144700"/>
            </a:xfrm>
            <a:custGeom>
              <a:avLst/>
              <a:gdLst/>
              <a:ahLst/>
              <a:cxnLst/>
              <a:rect l="l" t="t" r="r" b="b"/>
              <a:pathLst>
                <a:path w="16348" h="5788" extrusionOk="0">
                  <a:moveTo>
                    <a:pt x="16347" y="1"/>
                  </a:moveTo>
                  <a:cubicBezTo>
                    <a:pt x="16347" y="1"/>
                    <a:pt x="16109" y="96"/>
                    <a:pt x="15657" y="191"/>
                  </a:cubicBezTo>
                  <a:cubicBezTo>
                    <a:pt x="15228" y="310"/>
                    <a:pt x="14585" y="513"/>
                    <a:pt x="13788" y="608"/>
                  </a:cubicBezTo>
                  <a:cubicBezTo>
                    <a:pt x="12990" y="727"/>
                    <a:pt x="12014" y="810"/>
                    <a:pt x="10942" y="846"/>
                  </a:cubicBezTo>
                  <a:cubicBezTo>
                    <a:pt x="9870" y="906"/>
                    <a:pt x="8680" y="941"/>
                    <a:pt x="7430" y="1108"/>
                  </a:cubicBezTo>
                  <a:cubicBezTo>
                    <a:pt x="6191" y="1275"/>
                    <a:pt x="5001" y="1584"/>
                    <a:pt x="4024" y="2073"/>
                  </a:cubicBezTo>
                  <a:cubicBezTo>
                    <a:pt x="3048" y="2549"/>
                    <a:pt x="2238" y="3144"/>
                    <a:pt x="1643" y="3704"/>
                  </a:cubicBezTo>
                  <a:cubicBezTo>
                    <a:pt x="1048" y="4275"/>
                    <a:pt x="643" y="4811"/>
                    <a:pt x="381" y="5180"/>
                  </a:cubicBezTo>
                  <a:cubicBezTo>
                    <a:pt x="262" y="5371"/>
                    <a:pt x="155" y="5525"/>
                    <a:pt x="95" y="5632"/>
                  </a:cubicBezTo>
                  <a:cubicBezTo>
                    <a:pt x="36" y="5740"/>
                    <a:pt x="0" y="5787"/>
                    <a:pt x="0" y="5787"/>
                  </a:cubicBezTo>
                  <a:cubicBezTo>
                    <a:pt x="0" y="5787"/>
                    <a:pt x="36" y="5752"/>
                    <a:pt x="107" y="5644"/>
                  </a:cubicBezTo>
                  <a:cubicBezTo>
                    <a:pt x="167" y="5537"/>
                    <a:pt x="274" y="5406"/>
                    <a:pt x="417" y="5228"/>
                  </a:cubicBezTo>
                  <a:cubicBezTo>
                    <a:pt x="703" y="4882"/>
                    <a:pt x="1131" y="4382"/>
                    <a:pt x="1762" y="3858"/>
                  </a:cubicBezTo>
                  <a:cubicBezTo>
                    <a:pt x="2381" y="3335"/>
                    <a:pt x="3191" y="2787"/>
                    <a:pt x="4155" y="2358"/>
                  </a:cubicBezTo>
                  <a:cubicBezTo>
                    <a:pt x="5120" y="1918"/>
                    <a:pt x="6275" y="1644"/>
                    <a:pt x="7489" y="1477"/>
                  </a:cubicBezTo>
                  <a:cubicBezTo>
                    <a:pt x="8715" y="1311"/>
                    <a:pt x="9906" y="1275"/>
                    <a:pt x="10978" y="1180"/>
                  </a:cubicBezTo>
                  <a:cubicBezTo>
                    <a:pt x="12049" y="1108"/>
                    <a:pt x="13026" y="989"/>
                    <a:pt x="13835" y="822"/>
                  </a:cubicBezTo>
                  <a:cubicBezTo>
                    <a:pt x="14633" y="680"/>
                    <a:pt x="15264" y="453"/>
                    <a:pt x="15693" y="287"/>
                  </a:cubicBezTo>
                  <a:cubicBezTo>
                    <a:pt x="16109" y="108"/>
                    <a:pt x="16347" y="1"/>
                    <a:pt x="16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7" name="Google Shape;17587;p56"/>
            <p:cNvSpPr/>
            <p:nvPr/>
          </p:nvSpPr>
          <p:spPr>
            <a:xfrm>
              <a:off x="4889875" y="1845000"/>
              <a:ext cx="31575" cy="22050"/>
            </a:xfrm>
            <a:custGeom>
              <a:avLst/>
              <a:gdLst/>
              <a:ahLst/>
              <a:cxnLst/>
              <a:rect l="l" t="t" r="r" b="b"/>
              <a:pathLst>
                <a:path w="1263" h="882" extrusionOk="0">
                  <a:moveTo>
                    <a:pt x="1263" y="0"/>
                  </a:moveTo>
                  <a:cubicBezTo>
                    <a:pt x="1263" y="0"/>
                    <a:pt x="870" y="60"/>
                    <a:pt x="537" y="298"/>
                  </a:cubicBezTo>
                  <a:cubicBezTo>
                    <a:pt x="191" y="536"/>
                    <a:pt x="1" y="882"/>
                    <a:pt x="1" y="882"/>
                  </a:cubicBezTo>
                  <a:cubicBezTo>
                    <a:pt x="1" y="882"/>
                    <a:pt x="370" y="822"/>
                    <a:pt x="727" y="584"/>
                  </a:cubicBezTo>
                  <a:cubicBezTo>
                    <a:pt x="1072" y="346"/>
                    <a:pt x="1263" y="1"/>
                    <a:pt x="12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8" name="Google Shape;17588;p56"/>
            <p:cNvSpPr/>
            <p:nvPr/>
          </p:nvSpPr>
          <p:spPr>
            <a:xfrm>
              <a:off x="5036025" y="2284350"/>
              <a:ext cx="21750" cy="156575"/>
            </a:xfrm>
            <a:custGeom>
              <a:avLst/>
              <a:gdLst/>
              <a:ahLst/>
              <a:cxnLst/>
              <a:rect l="l" t="t" r="r" b="b"/>
              <a:pathLst>
                <a:path w="870" h="6263" extrusionOk="0">
                  <a:moveTo>
                    <a:pt x="870" y="0"/>
                  </a:moveTo>
                  <a:lnTo>
                    <a:pt x="870" y="0"/>
                  </a:lnTo>
                  <a:cubicBezTo>
                    <a:pt x="870" y="0"/>
                    <a:pt x="501" y="1381"/>
                    <a:pt x="263" y="3108"/>
                  </a:cubicBezTo>
                  <a:cubicBezTo>
                    <a:pt x="25" y="4834"/>
                    <a:pt x="1" y="6263"/>
                    <a:pt x="1" y="6263"/>
                  </a:cubicBezTo>
                  <a:cubicBezTo>
                    <a:pt x="1" y="6263"/>
                    <a:pt x="370" y="4894"/>
                    <a:pt x="608" y="3155"/>
                  </a:cubicBezTo>
                  <a:cubicBezTo>
                    <a:pt x="846" y="1417"/>
                    <a:pt x="870" y="0"/>
                    <a:pt x="87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9" name="Google Shape;17589;p56"/>
            <p:cNvSpPr/>
            <p:nvPr/>
          </p:nvSpPr>
          <p:spPr>
            <a:xfrm>
              <a:off x="5055375" y="2246825"/>
              <a:ext cx="8950" cy="17900"/>
            </a:xfrm>
            <a:custGeom>
              <a:avLst/>
              <a:gdLst/>
              <a:ahLst/>
              <a:cxnLst/>
              <a:rect l="l" t="t" r="r" b="b"/>
              <a:pathLst>
                <a:path w="358" h="716" extrusionOk="0">
                  <a:moveTo>
                    <a:pt x="179" y="1"/>
                  </a:moveTo>
                  <a:cubicBezTo>
                    <a:pt x="179" y="1"/>
                    <a:pt x="1" y="168"/>
                    <a:pt x="1" y="358"/>
                  </a:cubicBezTo>
                  <a:cubicBezTo>
                    <a:pt x="1" y="549"/>
                    <a:pt x="179" y="715"/>
                    <a:pt x="179" y="715"/>
                  </a:cubicBezTo>
                  <a:cubicBezTo>
                    <a:pt x="179" y="715"/>
                    <a:pt x="346" y="560"/>
                    <a:pt x="358" y="358"/>
                  </a:cubicBezTo>
                  <a:cubicBezTo>
                    <a:pt x="358" y="168"/>
                    <a:pt x="179" y="1"/>
                    <a:pt x="17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0" name="Google Shape;17590;p56"/>
            <p:cNvSpPr/>
            <p:nvPr/>
          </p:nvSpPr>
          <p:spPr>
            <a:xfrm>
              <a:off x="4015675" y="2738550"/>
              <a:ext cx="217900" cy="124750"/>
            </a:xfrm>
            <a:custGeom>
              <a:avLst/>
              <a:gdLst/>
              <a:ahLst/>
              <a:cxnLst/>
              <a:rect l="l" t="t" r="r" b="b"/>
              <a:pathLst>
                <a:path w="8716" h="4990" extrusionOk="0">
                  <a:moveTo>
                    <a:pt x="0" y="1"/>
                  </a:moveTo>
                  <a:cubicBezTo>
                    <a:pt x="0" y="1"/>
                    <a:pt x="36" y="156"/>
                    <a:pt x="107" y="406"/>
                  </a:cubicBezTo>
                  <a:cubicBezTo>
                    <a:pt x="191" y="656"/>
                    <a:pt x="346" y="1037"/>
                    <a:pt x="596" y="1454"/>
                  </a:cubicBezTo>
                  <a:cubicBezTo>
                    <a:pt x="1084" y="2299"/>
                    <a:pt x="2096" y="3299"/>
                    <a:pt x="3465" y="3918"/>
                  </a:cubicBezTo>
                  <a:cubicBezTo>
                    <a:pt x="4846" y="4549"/>
                    <a:pt x="6191" y="4740"/>
                    <a:pt x="7144" y="4859"/>
                  </a:cubicBezTo>
                  <a:cubicBezTo>
                    <a:pt x="8120" y="4954"/>
                    <a:pt x="8716" y="4990"/>
                    <a:pt x="8716" y="4990"/>
                  </a:cubicBezTo>
                  <a:cubicBezTo>
                    <a:pt x="8716" y="4990"/>
                    <a:pt x="8132" y="4883"/>
                    <a:pt x="7192" y="4704"/>
                  </a:cubicBezTo>
                  <a:cubicBezTo>
                    <a:pt x="6251" y="4513"/>
                    <a:pt x="4941" y="4228"/>
                    <a:pt x="3632" y="3620"/>
                  </a:cubicBezTo>
                  <a:cubicBezTo>
                    <a:pt x="2310" y="3013"/>
                    <a:pt x="1298" y="2132"/>
                    <a:pt x="750" y="1358"/>
                  </a:cubicBezTo>
                  <a:cubicBezTo>
                    <a:pt x="465" y="989"/>
                    <a:pt x="274" y="644"/>
                    <a:pt x="167" y="394"/>
                  </a:cubicBezTo>
                  <a:cubicBezTo>
                    <a:pt x="48"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1" name="Google Shape;17591;p56"/>
            <p:cNvSpPr/>
            <p:nvPr/>
          </p:nvSpPr>
          <p:spPr>
            <a:xfrm>
              <a:off x="4086800" y="2797800"/>
              <a:ext cx="25" cy="25"/>
            </a:xfrm>
            <a:custGeom>
              <a:avLst/>
              <a:gdLst/>
              <a:ahLst/>
              <a:cxnLst/>
              <a:rect l="l" t="t" r="r" b="b"/>
              <a:pathLst>
                <a:path w="1" h="1" extrusionOk="0">
                  <a:moveTo>
                    <a:pt x="1"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2" name="Google Shape;17592;p56"/>
            <p:cNvSpPr/>
            <p:nvPr/>
          </p:nvSpPr>
          <p:spPr>
            <a:xfrm>
              <a:off x="4069250" y="2783800"/>
              <a:ext cx="73550" cy="37525"/>
            </a:xfrm>
            <a:custGeom>
              <a:avLst/>
              <a:gdLst/>
              <a:ahLst/>
              <a:cxnLst/>
              <a:rect l="l" t="t" r="r" b="b"/>
              <a:pathLst>
                <a:path w="2942" h="1501" extrusionOk="0">
                  <a:moveTo>
                    <a:pt x="0" y="1"/>
                  </a:moveTo>
                  <a:cubicBezTo>
                    <a:pt x="0" y="1"/>
                    <a:pt x="119" y="144"/>
                    <a:pt x="346" y="358"/>
                  </a:cubicBezTo>
                  <a:cubicBezTo>
                    <a:pt x="584" y="548"/>
                    <a:pt x="917" y="810"/>
                    <a:pt x="1334" y="1025"/>
                  </a:cubicBezTo>
                  <a:cubicBezTo>
                    <a:pt x="1751" y="1251"/>
                    <a:pt x="2143" y="1370"/>
                    <a:pt x="2441" y="1429"/>
                  </a:cubicBezTo>
                  <a:cubicBezTo>
                    <a:pt x="2739" y="1489"/>
                    <a:pt x="2941" y="1501"/>
                    <a:pt x="2941" y="1501"/>
                  </a:cubicBezTo>
                  <a:cubicBezTo>
                    <a:pt x="2941" y="1501"/>
                    <a:pt x="2263" y="1132"/>
                    <a:pt x="1489" y="715"/>
                  </a:cubicBezTo>
                  <a:cubicBezTo>
                    <a:pt x="691" y="310"/>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3" name="Google Shape;17593;p56"/>
            <p:cNvSpPr/>
            <p:nvPr/>
          </p:nvSpPr>
          <p:spPr>
            <a:xfrm>
              <a:off x="4090975" y="2778475"/>
              <a:ext cx="47350" cy="19350"/>
            </a:xfrm>
            <a:custGeom>
              <a:avLst/>
              <a:gdLst/>
              <a:ahLst/>
              <a:cxnLst/>
              <a:rect l="l" t="t" r="r" b="b"/>
              <a:pathLst>
                <a:path w="1894" h="774" extrusionOk="0">
                  <a:moveTo>
                    <a:pt x="195" y="1"/>
                  </a:moveTo>
                  <a:cubicBezTo>
                    <a:pt x="74" y="1"/>
                    <a:pt x="1" y="11"/>
                    <a:pt x="1" y="11"/>
                  </a:cubicBezTo>
                  <a:cubicBezTo>
                    <a:pt x="1" y="11"/>
                    <a:pt x="405" y="273"/>
                    <a:pt x="905" y="476"/>
                  </a:cubicBezTo>
                  <a:cubicBezTo>
                    <a:pt x="1417" y="678"/>
                    <a:pt x="1894" y="773"/>
                    <a:pt x="1894" y="773"/>
                  </a:cubicBezTo>
                  <a:cubicBezTo>
                    <a:pt x="1894" y="773"/>
                    <a:pt x="1596" y="380"/>
                    <a:pt x="1036" y="166"/>
                  </a:cubicBezTo>
                  <a:cubicBezTo>
                    <a:pt x="701" y="27"/>
                    <a:pt x="387" y="1"/>
                    <a:pt x="19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3213E0E-5C86-434E-88E0-A78D563069C1}"/>
              </a:ext>
            </a:extLst>
          </p:cNvPr>
          <p:cNvSpPr>
            <a:spLocks noGrp="1"/>
          </p:cNvSpPr>
          <p:nvPr>
            <p:ph type="title"/>
          </p:nvPr>
        </p:nvSpPr>
        <p:spPr>
          <a:xfrm>
            <a:off x="1081384" y="1254640"/>
            <a:ext cx="7176570" cy="2010735"/>
          </a:xfrm>
        </p:spPr>
        <p:txBody>
          <a:bodyPr/>
          <a:lstStyle/>
          <a:p>
            <a:r>
              <a:rPr lang="en-US" sz="2000" i="1" u="sng" dirty="0" err="1">
                <a:solidFill>
                  <a:schemeClr val="bg2"/>
                </a:solidFill>
                <a:latin typeface="Times New Roman" panose="02020603050405020304" pitchFamily="18" charset="0"/>
                <a:cs typeface="Times New Roman" panose="02020603050405020304" pitchFamily="18" charset="0"/>
              </a:rPr>
              <a:t>Chủ</a:t>
            </a:r>
            <a:r>
              <a:rPr lang="en-US" sz="2000" i="1" u="sng" dirty="0">
                <a:solidFill>
                  <a:schemeClr val="bg2"/>
                </a:solidFill>
                <a:latin typeface="Times New Roman" panose="02020603050405020304" pitchFamily="18" charset="0"/>
                <a:cs typeface="Times New Roman" panose="02020603050405020304" pitchFamily="18" charset="0"/>
              </a:rPr>
              <a:t> </a:t>
            </a:r>
            <a:r>
              <a:rPr lang="en-US" sz="2000" i="1" u="sng" dirty="0" err="1">
                <a:solidFill>
                  <a:schemeClr val="bg2"/>
                </a:solidFill>
                <a:latin typeface="Times New Roman" panose="02020603050405020304" pitchFamily="18" charset="0"/>
                <a:cs typeface="Times New Roman" panose="02020603050405020304" pitchFamily="18" charset="0"/>
              </a:rPr>
              <a:t>đề</a:t>
            </a:r>
            <a:r>
              <a:rPr lang="en-US" sz="2000" i="1" u="sng" dirty="0">
                <a:solidFill>
                  <a:schemeClr val="bg2"/>
                </a:solidFill>
                <a:latin typeface="Times New Roman" panose="02020603050405020304" pitchFamily="18" charset="0"/>
                <a:cs typeface="Times New Roman" panose="02020603050405020304" pitchFamily="18" charset="0"/>
              </a:rPr>
              <a:t> 8</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Tại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lớp</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học</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chính</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trị</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của</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giáo</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viên</a:t>
            </a:r>
            <a:r>
              <a:rPr lang="en-US" sz="2000" i="1" dirty="0">
                <a:solidFill>
                  <a:schemeClr val="bg2"/>
                </a:solidFill>
                <a:latin typeface="Times New Roman" panose="02020603050405020304" pitchFamily="18" charset="0"/>
                <a:cs typeface="Times New Roman" panose="02020603050405020304" pitchFamily="18" charset="0"/>
              </a:rPr>
              <a:t> c2,c3 </a:t>
            </a:r>
            <a:r>
              <a:rPr lang="en-US" sz="2000" i="1" dirty="0" err="1">
                <a:solidFill>
                  <a:schemeClr val="bg2"/>
                </a:solidFill>
                <a:latin typeface="Times New Roman" panose="02020603050405020304" pitchFamily="18" charset="0"/>
                <a:cs typeface="Times New Roman" panose="02020603050405020304" pitchFamily="18" charset="0"/>
              </a:rPr>
              <a:t>toàn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miền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bắc</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năm</a:t>
            </a:r>
            <a:r>
              <a:rPr lang="en-US" sz="2000" i="1" dirty="0">
                <a:solidFill>
                  <a:schemeClr val="bg2"/>
                </a:solidFill>
                <a:latin typeface="Times New Roman" panose="02020603050405020304" pitchFamily="18" charset="0"/>
                <a:cs typeface="Times New Roman" panose="02020603050405020304" pitchFamily="18" charset="0"/>
              </a:rPr>
              <a:t> 1958, </a:t>
            </a:r>
            <a:r>
              <a:rPr lang="en-US" sz="2000" i="1" dirty="0" err="1">
                <a:solidFill>
                  <a:schemeClr val="bg2"/>
                </a:solidFill>
                <a:latin typeface="Times New Roman" panose="02020603050405020304" pitchFamily="18" charset="0"/>
                <a:cs typeface="Times New Roman" panose="02020603050405020304" pitchFamily="18" charset="0"/>
              </a:rPr>
              <a:t>Người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nói</a:t>
            </a:r>
            <a:r>
              <a:rPr lang="en-US" sz="2000" i="1" dirty="0">
                <a:solidFill>
                  <a:schemeClr val="bg2"/>
                </a:solidFill>
                <a:latin typeface="Times New Roman" panose="02020603050405020304" pitchFamily="18" charset="0"/>
                <a:cs typeface="Times New Roman" panose="02020603050405020304" pitchFamily="18" charset="0"/>
              </a:rPr>
              <a:t>: “ </a:t>
            </a:r>
            <a:r>
              <a:rPr lang="en-US" sz="2000" i="1" dirty="0" err="1">
                <a:solidFill>
                  <a:schemeClr val="bg2"/>
                </a:solidFill>
                <a:latin typeface="Times New Roman" panose="02020603050405020304" pitchFamily="18" charset="0"/>
                <a:cs typeface="Times New Roman" panose="02020603050405020304" pitchFamily="18" charset="0"/>
              </a:rPr>
              <a:t>Vì</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lợi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ích</a:t>
            </a:r>
            <a:r>
              <a:rPr lang="en-US" sz="2000" i="1" dirty="0">
                <a:solidFill>
                  <a:schemeClr val="bg2"/>
                </a:solidFill>
                <a:latin typeface="Times New Roman" panose="02020603050405020304" pitchFamily="18" charset="0"/>
                <a:cs typeface="Times New Roman" panose="02020603050405020304" pitchFamily="18" charset="0"/>
              </a:rPr>
              <a:t> 10 </a:t>
            </a:r>
            <a:r>
              <a:rPr lang="en-US" sz="2000" i="1" dirty="0" err="1">
                <a:solidFill>
                  <a:schemeClr val="bg2"/>
                </a:solidFill>
                <a:latin typeface="Times New Roman" panose="02020603050405020304" pitchFamily="18" charset="0"/>
                <a:cs typeface="Times New Roman" panose="02020603050405020304" pitchFamily="18" charset="0"/>
              </a:rPr>
              <a:t>năm</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trồng</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cây</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vì</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lợi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ích</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trăm</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năm</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thì</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phải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trồng</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người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Phân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tích</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quan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điểm</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của</a:t>
            </a:r>
            <a:r>
              <a:rPr lang="en-US" sz="2000" i="1" dirty="0">
                <a:solidFill>
                  <a:schemeClr val="bg2"/>
                </a:solidFill>
                <a:latin typeface="Times New Roman" panose="02020603050405020304" pitchFamily="18" charset="0"/>
                <a:cs typeface="Times New Roman" panose="02020603050405020304" pitchFamily="18" charset="0"/>
              </a:rPr>
              <a:t> HCM </a:t>
            </a:r>
            <a:r>
              <a:rPr lang="en-US" sz="2000" i="1" dirty="0" err="1">
                <a:solidFill>
                  <a:schemeClr val="bg2"/>
                </a:solidFill>
                <a:latin typeface="Times New Roman" panose="02020603050405020304" pitchFamily="18" charset="0"/>
                <a:cs typeface="Times New Roman" panose="02020603050405020304" pitchFamily="18" charset="0"/>
              </a:rPr>
              <a:t>về</a:t>
            </a:r>
            <a:r>
              <a:rPr lang="en-US" sz="2000" i="1" dirty="0">
                <a:solidFill>
                  <a:schemeClr val="bg2"/>
                </a:solidFill>
                <a:latin typeface="Times New Roman" panose="02020603050405020304" pitchFamily="18" charset="0"/>
                <a:cs typeface="Times New Roman" panose="02020603050405020304" pitchFamily="18" charset="0"/>
              </a:rPr>
              <a:t> con </a:t>
            </a:r>
            <a:r>
              <a:rPr lang="en-US" sz="2000" i="1" dirty="0" err="1">
                <a:solidFill>
                  <a:schemeClr val="bg2"/>
                </a:solidFill>
                <a:latin typeface="Times New Roman" panose="02020603050405020304" pitchFamily="18" charset="0"/>
                <a:cs typeface="Times New Roman" panose="02020603050405020304" pitchFamily="18" charset="0"/>
              </a:rPr>
              <a:t>người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và</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vai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trò</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của</a:t>
            </a:r>
            <a:r>
              <a:rPr lang="en-US" sz="2000" i="1" dirty="0">
                <a:solidFill>
                  <a:schemeClr val="bg2"/>
                </a:solidFill>
                <a:latin typeface="Times New Roman" panose="02020603050405020304" pitchFamily="18" charset="0"/>
                <a:cs typeface="Times New Roman" panose="02020603050405020304" pitchFamily="18" charset="0"/>
              </a:rPr>
              <a:t> con </a:t>
            </a:r>
            <a:r>
              <a:rPr lang="en-US" sz="2000" i="1" dirty="0" err="1">
                <a:solidFill>
                  <a:schemeClr val="bg2"/>
                </a:solidFill>
                <a:latin typeface="Times New Roman" panose="02020603050405020304" pitchFamily="18" charset="0"/>
                <a:cs typeface="Times New Roman" panose="02020603050405020304" pitchFamily="18" charset="0"/>
              </a:rPr>
              <a:t>người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trong</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chiến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lược”trồng</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người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để</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làm</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rõ</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nhận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định</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trên</a:t>
            </a:r>
            <a:r>
              <a:rPr lang="en-US" sz="2000" i="1" dirty="0">
                <a:solidFill>
                  <a:schemeClr val="bg2"/>
                </a:solidFill>
                <a:latin typeface="Times New Roman" panose="02020603050405020304" pitchFamily="18" charset="0"/>
                <a:cs typeface="Times New Roman" panose="02020603050405020304" pitchFamily="18" charset="0"/>
              </a:rPr>
              <a:t> ? </a:t>
            </a:r>
            <a:r>
              <a:rPr lang="en-US" sz="2000" i="1" dirty="0" err="1">
                <a:solidFill>
                  <a:schemeClr val="bg2"/>
                </a:solidFill>
                <a:latin typeface="Times New Roman" panose="02020603050405020304" pitchFamily="18" charset="0"/>
                <a:cs typeface="Times New Roman" panose="02020603050405020304" pitchFamily="18" charset="0"/>
              </a:rPr>
              <a:t>Sinh</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viên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phải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làm</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gì</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để</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xây</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dựng</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phát</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triển</a:t>
            </a:r>
            <a:r>
              <a:rPr lang="en-US" sz="2000" i="1" dirty="0">
                <a:solidFill>
                  <a:schemeClr val="bg2"/>
                </a:solidFill>
                <a:latin typeface="Times New Roman" panose="02020603050405020304" pitchFamily="18" charset="0"/>
                <a:cs typeface="Times New Roman" panose="02020603050405020304" pitchFamily="18" charset="0"/>
              </a:rPr>
              <a:t> con </a:t>
            </a:r>
            <a:r>
              <a:rPr lang="en-US" sz="2000" i="1" dirty="0" err="1">
                <a:solidFill>
                  <a:schemeClr val="bg2"/>
                </a:solidFill>
                <a:latin typeface="Times New Roman" panose="02020603050405020304" pitchFamily="18" charset="0"/>
                <a:cs typeface="Times New Roman" panose="02020603050405020304" pitchFamily="18" charset="0"/>
              </a:rPr>
              <a:t>người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toàn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diện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hướng</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tới</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chân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thiện</a:t>
            </a:r>
            <a:r>
              <a:rPr lang="en-US" sz="2000" i="1" dirty="0">
                <a:solidFill>
                  <a:schemeClr val="bg2"/>
                </a:solidFill>
                <a:latin typeface="Times New Roman" panose="02020603050405020304" pitchFamily="18" charset="0"/>
                <a:cs typeface="Times New Roman" panose="02020603050405020304" pitchFamily="18" charset="0"/>
              </a:rPr>
              <a:t>, </a:t>
            </a:r>
            <a:r>
              <a:rPr lang="en-US" sz="2000" i="1" dirty="0" err="1">
                <a:solidFill>
                  <a:schemeClr val="bg2"/>
                </a:solidFill>
                <a:latin typeface="Times New Roman" panose="02020603050405020304" pitchFamily="18" charset="0"/>
                <a:cs typeface="Times New Roman" panose="02020603050405020304" pitchFamily="18" charset="0"/>
              </a:rPr>
              <a:t>mỹ</a:t>
            </a:r>
            <a:r>
              <a:rPr lang="en-US" sz="2000" i="1" dirty="0">
                <a:solidFill>
                  <a:schemeClr val="bg2"/>
                </a:solidFill>
                <a:latin typeface="Times New Roman" panose="02020603050405020304" pitchFamily="18" charset="0"/>
                <a:cs typeface="Times New Roman" panose="02020603050405020304" pitchFamily="18" charset="0"/>
              </a:rPr>
              <a:t>?</a:t>
            </a:r>
            <a:br>
              <a:rPr lang="en-US" sz="2000" dirty="0">
                <a:solidFill>
                  <a:schemeClr val="bg2"/>
                </a:solidFill>
                <a:latin typeface="Times New Roman" panose="02020603050405020304" pitchFamily="18" charset="0"/>
                <a:cs typeface="Times New Roman" panose="02020603050405020304" pitchFamily="18" charset="0"/>
              </a:rPr>
            </a:br>
            <a:endParaRPr lang="en-US" sz="2000" dirty="0">
              <a:solidFill>
                <a:schemeClr val="bg2"/>
              </a:solidFill>
            </a:endParaRPr>
          </a:p>
        </p:txBody>
      </p:sp>
      <p:grpSp>
        <p:nvGrpSpPr>
          <p:cNvPr id="3" name="Google Shape;8679;p33">
            <a:extLst>
              <a:ext uri="{FF2B5EF4-FFF2-40B4-BE49-F238E27FC236}">
                <a16:creationId xmlns:a16="http://schemas.microsoft.com/office/drawing/2014/main" id="{4EE78AD9-69B2-4BE2-837B-4E28D259663B}"/>
              </a:ext>
            </a:extLst>
          </p:cNvPr>
          <p:cNvGrpSpPr/>
          <p:nvPr/>
        </p:nvGrpSpPr>
        <p:grpSpPr>
          <a:xfrm>
            <a:off x="-312536" y="578110"/>
            <a:ext cx="1393920" cy="920170"/>
            <a:chOff x="3463225" y="1863975"/>
            <a:chExt cx="1899850" cy="1254150"/>
          </a:xfrm>
        </p:grpSpPr>
        <p:sp>
          <p:nvSpPr>
            <p:cNvPr id="5" name="Google Shape;8680;p33">
              <a:extLst>
                <a:ext uri="{FF2B5EF4-FFF2-40B4-BE49-F238E27FC236}">
                  <a16:creationId xmlns:a16="http://schemas.microsoft.com/office/drawing/2014/main" id="{3A0715C8-172C-41DA-B738-CE659A963CE3}"/>
                </a:ext>
              </a:extLst>
            </p:cNvPr>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681;p33">
              <a:extLst>
                <a:ext uri="{FF2B5EF4-FFF2-40B4-BE49-F238E27FC236}">
                  <a16:creationId xmlns:a16="http://schemas.microsoft.com/office/drawing/2014/main" id="{A26C8956-2B79-4521-8624-43BD36BB23C5}"/>
                </a:ext>
              </a:extLst>
            </p:cNvPr>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 name="Google Shape;8682;p33">
            <a:extLst>
              <a:ext uri="{FF2B5EF4-FFF2-40B4-BE49-F238E27FC236}">
                <a16:creationId xmlns:a16="http://schemas.microsoft.com/office/drawing/2014/main" id="{03F2138C-62C8-4D4E-8B1B-F60B13CE5DAD}"/>
              </a:ext>
            </a:extLst>
          </p:cNvPr>
          <p:cNvGrpSpPr/>
          <p:nvPr/>
        </p:nvGrpSpPr>
        <p:grpSpPr>
          <a:xfrm rot="10800000">
            <a:off x="8005523" y="2904227"/>
            <a:ext cx="1393920" cy="920170"/>
            <a:chOff x="3463225" y="1863975"/>
            <a:chExt cx="1899850" cy="1254150"/>
          </a:xfrm>
        </p:grpSpPr>
        <p:sp>
          <p:nvSpPr>
            <p:cNvPr id="8" name="Google Shape;8683;p33">
              <a:extLst>
                <a:ext uri="{FF2B5EF4-FFF2-40B4-BE49-F238E27FC236}">
                  <a16:creationId xmlns:a16="http://schemas.microsoft.com/office/drawing/2014/main" id="{C29D098F-B7C8-40AE-A5FD-565512FDB759}"/>
                </a:ext>
              </a:extLst>
            </p:cNvPr>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84;p33">
              <a:extLst>
                <a:ext uri="{FF2B5EF4-FFF2-40B4-BE49-F238E27FC236}">
                  <a16:creationId xmlns:a16="http://schemas.microsoft.com/office/drawing/2014/main" id="{DF6FBD69-247A-4A06-9EAF-9A421895C1FE}"/>
                </a:ext>
              </a:extLst>
            </p:cNvPr>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17393;p56">
            <a:extLst>
              <a:ext uri="{FF2B5EF4-FFF2-40B4-BE49-F238E27FC236}">
                <a16:creationId xmlns:a16="http://schemas.microsoft.com/office/drawing/2014/main" id="{43CAFC8A-E128-42E9-BB66-77455747A5C2}"/>
              </a:ext>
            </a:extLst>
          </p:cNvPr>
          <p:cNvGrpSpPr/>
          <p:nvPr/>
        </p:nvGrpSpPr>
        <p:grpSpPr>
          <a:xfrm rot="-6805185">
            <a:off x="6986404" y="-1827293"/>
            <a:ext cx="3236666" cy="2992724"/>
            <a:chOff x="2483025" y="1774950"/>
            <a:chExt cx="1815750" cy="1678900"/>
          </a:xfrm>
        </p:grpSpPr>
        <p:sp>
          <p:nvSpPr>
            <p:cNvPr id="295" name="Google Shape;17394;p56">
              <a:extLst>
                <a:ext uri="{FF2B5EF4-FFF2-40B4-BE49-F238E27FC236}">
                  <a16:creationId xmlns:a16="http://schemas.microsoft.com/office/drawing/2014/main" id="{57668231-8ED9-4B68-A095-531E3EBB768D}"/>
                </a:ext>
              </a:extLst>
            </p:cNvPr>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95;p56">
              <a:extLst>
                <a:ext uri="{FF2B5EF4-FFF2-40B4-BE49-F238E27FC236}">
                  <a16:creationId xmlns:a16="http://schemas.microsoft.com/office/drawing/2014/main" id="{7274BF3D-2C8F-4EF8-B1A4-25B5F9229648}"/>
                </a:ext>
              </a:extLst>
            </p:cNvPr>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96;p56">
              <a:extLst>
                <a:ext uri="{FF2B5EF4-FFF2-40B4-BE49-F238E27FC236}">
                  <a16:creationId xmlns:a16="http://schemas.microsoft.com/office/drawing/2014/main" id="{9AE940E2-7773-47A8-A910-D5ABDB6C5FDD}"/>
                </a:ext>
              </a:extLst>
            </p:cNvPr>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97;p56">
              <a:extLst>
                <a:ext uri="{FF2B5EF4-FFF2-40B4-BE49-F238E27FC236}">
                  <a16:creationId xmlns:a16="http://schemas.microsoft.com/office/drawing/2014/main" id="{049E3C9C-A2FB-41D2-9CD8-E8F387CE89F7}"/>
                </a:ext>
              </a:extLst>
            </p:cNvPr>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98;p56">
              <a:extLst>
                <a:ext uri="{FF2B5EF4-FFF2-40B4-BE49-F238E27FC236}">
                  <a16:creationId xmlns:a16="http://schemas.microsoft.com/office/drawing/2014/main" id="{AE1EEA72-0615-438C-A50C-6D2D241890AA}"/>
                </a:ext>
              </a:extLst>
            </p:cNvPr>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99;p56">
              <a:extLst>
                <a:ext uri="{FF2B5EF4-FFF2-40B4-BE49-F238E27FC236}">
                  <a16:creationId xmlns:a16="http://schemas.microsoft.com/office/drawing/2014/main" id="{DD0A3CD8-6591-4C2E-8FAF-82BE2557A28B}"/>
                </a:ext>
              </a:extLst>
            </p:cNvPr>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400;p56">
              <a:extLst>
                <a:ext uri="{FF2B5EF4-FFF2-40B4-BE49-F238E27FC236}">
                  <a16:creationId xmlns:a16="http://schemas.microsoft.com/office/drawing/2014/main" id="{B762F99D-6685-4740-BFA0-8D19C3471ED6}"/>
                </a:ext>
              </a:extLst>
            </p:cNvPr>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1;p56">
              <a:extLst>
                <a:ext uri="{FF2B5EF4-FFF2-40B4-BE49-F238E27FC236}">
                  <a16:creationId xmlns:a16="http://schemas.microsoft.com/office/drawing/2014/main" id="{0FD76E0F-CC2F-444C-88F5-0D23651CA50E}"/>
                </a:ext>
              </a:extLst>
            </p:cNvPr>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02;p56">
              <a:extLst>
                <a:ext uri="{FF2B5EF4-FFF2-40B4-BE49-F238E27FC236}">
                  <a16:creationId xmlns:a16="http://schemas.microsoft.com/office/drawing/2014/main" id="{CE1AE562-E6F8-40AC-B378-AB66EE22CB09}"/>
                </a:ext>
              </a:extLst>
            </p:cNvPr>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03;p56">
              <a:extLst>
                <a:ext uri="{FF2B5EF4-FFF2-40B4-BE49-F238E27FC236}">
                  <a16:creationId xmlns:a16="http://schemas.microsoft.com/office/drawing/2014/main" id="{9420BBE6-B8D2-4CE8-A11A-CACAB4597CA3}"/>
                </a:ext>
              </a:extLst>
            </p:cNvPr>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04;p56">
              <a:extLst>
                <a:ext uri="{FF2B5EF4-FFF2-40B4-BE49-F238E27FC236}">
                  <a16:creationId xmlns:a16="http://schemas.microsoft.com/office/drawing/2014/main" id="{694CA79A-19B8-4B3D-80E9-7FFC59314C68}"/>
                </a:ext>
              </a:extLst>
            </p:cNvPr>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05;p56">
              <a:extLst>
                <a:ext uri="{FF2B5EF4-FFF2-40B4-BE49-F238E27FC236}">
                  <a16:creationId xmlns:a16="http://schemas.microsoft.com/office/drawing/2014/main" id="{04D55C31-3DAC-4CE7-B017-49E9A1E3DA07}"/>
                </a:ext>
              </a:extLst>
            </p:cNvPr>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06;p56">
              <a:extLst>
                <a:ext uri="{FF2B5EF4-FFF2-40B4-BE49-F238E27FC236}">
                  <a16:creationId xmlns:a16="http://schemas.microsoft.com/office/drawing/2014/main" id="{FC1F1F46-E162-485F-B1A2-01AC0CD06CA8}"/>
                </a:ext>
              </a:extLst>
            </p:cNvPr>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07;p56">
              <a:extLst>
                <a:ext uri="{FF2B5EF4-FFF2-40B4-BE49-F238E27FC236}">
                  <a16:creationId xmlns:a16="http://schemas.microsoft.com/office/drawing/2014/main" id="{FA29C21F-60A8-4578-9E2B-4C6C59710673}"/>
                </a:ext>
              </a:extLst>
            </p:cNvPr>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08;p56">
              <a:extLst>
                <a:ext uri="{FF2B5EF4-FFF2-40B4-BE49-F238E27FC236}">
                  <a16:creationId xmlns:a16="http://schemas.microsoft.com/office/drawing/2014/main" id="{C01375E4-32DE-4B6E-AB60-F507E8696AF2}"/>
                </a:ext>
              </a:extLst>
            </p:cNvPr>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09;p56">
              <a:extLst>
                <a:ext uri="{FF2B5EF4-FFF2-40B4-BE49-F238E27FC236}">
                  <a16:creationId xmlns:a16="http://schemas.microsoft.com/office/drawing/2014/main" id="{9AE4155F-7503-4466-95E0-63097E9AC992}"/>
                </a:ext>
              </a:extLst>
            </p:cNvPr>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10;p56">
              <a:extLst>
                <a:ext uri="{FF2B5EF4-FFF2-40B4-BE49-F238E27FC236}">
                  <a16:creationId xmlns:a16="http://schemas.microsoft.com/office/drawing/2014/main" id="{A6013DC0-A03A-412A-AD5A-5DA043A330F2}"/>
                </a:ext>
              </a:extLst>
            </p:cNvPr>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411;p56">
              <a:extLst>
                <a:ext uri="{FF2B5EF4-FFF2-40B4-BE49-F238E27FC236}">
                  <a16:creationId xmlns:a16="http://schemas.microsoft.com/office/drawing/2014/main" id="{25A1699B-538B-4A39-AE76-960BECF56979}"/>
                </a:ext>
              </a:extLst>
            </p:cNvPr>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412;p56">
              <a:extLst>
                <a:ext uri="{FF2B5EF4-FFF2-40B4-BE49-F238E27FC236}">
                  <a16:creationId xmlns:a16="http://schemas.microsoft.com/office/drawing/2014/main" id="{485DBFB9-A9F0-4627-89E5-032FAE2CAB60}"/>
                </a:ext>
              </a:extLst>
            </p:cNvPr>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413;p56">
              <a:extLst>
                <a:ext uri="{FF2B5EF4-FFF2-40B4-BE49-F238E27FC236}">
                  <a16:creationId xmlns:a16="http://schemas.microsoft.com/office/drawing/2014/main" id="{0FD20387-32AD-4DF6-BA7A-BF4363CD7732}"/>
                </a:ext>
              </a:extLst>
            </p:cNvPr>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414;p56">
              <a:extLst>
                <a:ext uri="{FF2B5EF4-FFF2-40B4-BE49-F238E27FC236}">
                  <a16:creationId xmlns:a16="http://schemas.microsoft.com/office/drawing/2014/main" id="{4AEBEBF6-7C1B-4953-86C3-27A2AB2E6AD8}"/>
                </a:ext>
              </a:extLst>
            </p:cNvPr>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415;p56">
              <a:extLst>
                <a:ext uri="{FF2B5EF4-FFF2-40B4-BE49-F238E27FC236}">
                  <a16:creationId xmlns:a16="http://schemas.microsoft.com/office/drawing/2014/main" id="{DF2597A9-6EDF-47CA-B185-DF024C90E27F}"/>
                </a:ext>
              </a:extLst>
            </p:cNvPr>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416;p56">
              <a:extLst>
                <a:ext uri="{FF2B5EF4-FFF2-40B4-BE49-F238E27FC236}">
                  <a16:creationId xmlns:a16="http://schemas.microsoft.com/office/drawing/2014/main" id="{CF56F932-4214-4E1D-AD7F-D2E80E36B8EC}"/>
                </a:ext>
              </a:extLst>
            </p:cNvPr>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417;p56">
              <a:extLst>
                <a:ext uri="{FF2B5EF4-FFF2-40B4-BE49-F238E27FC236}">
                  <a16:creationId xmlns:a16="http://schemas.microsoft.com/office/drawing/2014/main" id="{327E7FA8-FCCB-47C8-926E-4365F8A944C5}"/>
                </a:ext>
              </a:extLst>
            </p:cNvPr>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418;p56">
              <a:extLst>
                <a:ext uri="{FF2B5EF4-FFF2-40B4-BE49-F238E27FC236}">
                  <a16:creationId xmlns:a16="http://schemas.microsoft.com/office/drawing/2014/main" id="{6821FB57-5554-4569-ACCD-90F9337C6745}"/>
                </a:ext>
              </a:extLst>
            </p:cNvPr>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419;p56">
              <a:extLst>
                <a:ext uri="{FF2B5EF4-FFF2-40B4-BE49-F238E27FC236}">
                  <a16:creationId xmlns:a16="http://schemas.microsoft.com/office/drawing/2014/main" id="{EC881E43-E0C5-4A06-A290-1451F540FBB9}"/>
                </a:ext>
              </a:extLst>
            </p:cNvPr>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420;p56">
              <a:extLst>
                <a:ext uri="{FF2B5EF4-FFF2-40B4-BE49-F238E27FC236}">
                  <a16:creationId xmlns:a16="http://schemas.microsoft.com/office/drawing/2014/main" id="{7236240C-3012-43A7-9545-CA9DF898C616}"/>
                </a:ext>
              </a:extLst>
            </p:cNvPr>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421;p56">
              <a:extLst>
                <a:ext uri="{FF2B5EF4-FFF2-40B4-BE49-F238E27FC236}">
                  <a16:creationId xmlns:a16="http://schemas.microsoft.com/office/drawing/2014/main" id="{0B3027D2-0020-49E6-B90E-440D3BEB5A45}"/>
                </a:ext>
              </a:extLst>
            </p:cNvPr>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7422;p56">
              <a:extLst>
                <a:ext uri="{FF2B5EF4-FFF2-40B4-BE49-F238E27FC236}">
                  <a16:creationId xmlns:a16="http://schemas.microsoft.com/office/drawing/2014/main" id="{3A416D4B-AF06-4F51-9B0A-79F2CFE6B001}"/>
                </a:ext>
              </a:extLst>
            </p:cNvPr>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7423;p56">
              <a:extLst>
                <a:ext uri="{FF2B5EF4-FFF2-40B4-BE49-F238E27FC236}">
                  <a16:creationId xmlns:a16="http://schemas.microsoft.com/office/drawing/2014/main" id="{A1C62A0A-F766-4904-8270-07CAAEB19A71}"/>
                </a:ext>
              </a:extLst>
            </p:cNvPr>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7424;p56">
              <a:extLst>
                <a:ext uri="{FF2B5EF4-FFF2-40B4-BE49-F238E27FC236}">
                  <a16:creationId xmlns:a16="http://schemas.microsoft.com/office/drawing/2014/main" id="{5571892D-7F4F-4DE2-82FC-BBA43DB9E917}"/>
                </a:ext>
              </a:extLst>
            </p:cNvPr>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7425;p56">
              <a:extLst>
                <a:ext uri="{FF2B5EF4-FFF2-40B4-BE49-F238E27FC236}">
                  <a16:creationId xmlns:a16="http://schemas.microsoft.com/office/drawing/2014/main" id="{3E0216DA-42EC-4A69-9CE5-711645EDA202}"/>
                </a:ext>
              </a:extLst>
            </p:cNvPr>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7426;p56">
              <a:extLst>
                <a:ext uri="{FF2B5EF4-FFF2-40B4-BE49-F238E27FC236}">
                  <a16:creationId xmlns:a16="http://schemas.microsoft.com/office/drawing/2014/main" id="{DBE19025-3436-4134-9C22-04C030AE64B4}"/>
                </a:ext>
              </a:extLst>
            </p:cNvPr>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7427;p56">
              <a:extLst>
                <a:ext uri="{FF2B5EF4-FFF2-40B4-BE49-F238E27FC236}">
                  <a16:creationId xmlns:a16="http://schemas.microsoft.com/office/drawing/2014/main" id="{9BD29BEC-C653-4DB9-9A48-431C01B0DCD8}"/>
                </a:ext>
              </a:extLst>
            </p:cNvPr>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7428;p56">
              <a:extLst>
                <a:ext uri="{FF2B5EF4-FFF2-40B4-BE49-F238E27FC236}">
                  <a16:creationId xmlns:a16="http://schemas.microsoft.com/office/drawing/2014/main" id="{7356F988-E4E2-4C7F-BD8D-AAC33E1E0A72}"/>
                </a:ext>
              </a:extLst>
            </p:cNvPr>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7429;p56">
              <a:extLst>
                <a:ext uri="{FF2B5EF4-FFF2-40B4-BE49-F238E27FC236}">
                  <a16:creationId xmlns:a16="http://schemas.microsoft.com/office/drawing/2014/main" id="{A400DDB8-55E3-416E-BD25-64A75DD39A81}"/>
                </a:ext>
              </a:extLst>
            </p:cNvPr>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7430;p56">
              <a:extLst>
                <a:ext uri="{FF2B5EF4-FFF2-40B4-BE49-F238E27FC236}">
                  <a16:creationId xmlns:a16="http://schemas.microsoft.com/office/drawing/2014/main" id="{EAA412C5-D679-42DC-BE3C-90E756751547}"/>
                </a:ext>
              </a:extLst>
            </p:cNvPr>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7431;p56">
              <a:extLst>
                <a:ext uri="{FF2B5EF4-FFF2-40B4-BE49-F238E27FC236}">
                  <a16:creationId xmlns:a16="http://schemas.microsoft.com/office/drawing/2014/main" id="{8DB84884-4AD1-48B0-8169-9247F1488E77}"/>
                </a:ext>
              </a:extLst>
            </p:cNvPr>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7432;p56">
              <a:extLst>
                <a:ext uri="{FF2B5EF4-FFF2-40B4-BE49-F238E27FC236}">
                  <a16:creationId xmlns:a16="http://schemas.microsoft.com/office/drawing/2014/main" id="{DD779AF2-D5F1-4C6E-801C-1F6C3CE6A470}"/>
                </a:ext>
              </a:extLst>
            </p:cNvPr>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7433;p56">
              <a:extLst>
                <a:ext uri="{FF2B5EF4-FFF2-40B4-BE49-F238E27FC236}">
                  <a16:creationId xmlns:a16="http://schemas.microsoft.com/office/drawing/2014/main" id="{8299DD64-B91F-4054-A0BF-1B4F1B2968B3}"/>
                </a:ext>
              </a:extLst>
            </p:cNvPr>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7434;p56">
              <a:extLst>
                <a:ext uri="{FF2B5EF4-FFF2-40B4-BE49-F238E27FC236}">
                  <a16:creationId xmlns:a16="http://schemas.microsoft.com/office/drawing/2014/main" id="{4A5BEC2D-10DD-4DE6-AFFB-4A5A84C3BDAD}"/>
                </a:ext>
              </a:extLst>
            </p:cNvPr>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7435;p56">
              <a:extLst>
                <a:ext uri="{FF2B5EF4-FFF2-40B4-BE49-F238E27FC236}">
                  <a16:creationId xmlns:a16="http://schemas.microsoft.com/office/drawing/2014/main" id="{DD2A36D7-60DA-4B1D-912D-D888ACE07F2E}"/>
                </a:ext>
              </a:extLst>
            </p:cNvPr>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7436;p56">
              <a:extLst>
                <a:ext uri="{FF2B5EF4-FFF2-40B4-BE49-F238E27FC236}">
                  <a16:creationId xmlns:a16="http://schemas.microsoft.com/office/drawing/2014/main" id="{76905E07-0080-4643-96A0-694CB6035DBA}"/>
                </a:ext>
              </a:extLst>
            </p:cNvPr>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7437;p56">
              <a:extLst>
                <a:ext uri="{FF2B5EF4-FFF2-40B4-BE49-F238E27FC236}">
                  <a16:creationId xmlns:a16="http://schemas.microsoft.com/office/drawing/2014/main" id="{6BD90E7C-DC3F-498C-9E3E-F9BD9DA895B9}"/>
                </a:ext>
              </a:extLst>
            </p:cNvPr>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7438;p56">
              <a:extLst>
                <a:ext uri="{FF2B5EF4-FFF2-40B4-BE49-F238E27FC236}">
                  <a16:creationId xmlns:a16="http://schemas.microsoft.com/office/drawing/2014/main" id="{7EE15526-CE3D-4380-B11E-6DEA23D18832}"/>
                </a:ext>
              </a:extLst>
            </p:cNvPr>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7439;p56">
              <a:extLst>
                <a:ext uri="{FF2B5EF4-FFF2-40B4-BE49-F238E27FC236}">
                  <a16:creationId xmlns:a16="http://schemas.microsoft.com/office/drawing/2014/main" id="{73821B02-915A-427C-A379-546E000A3592}"/>
                </a:ext>
              </a:extLst>
            </p:cNvPr>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7440;p56">
              <a:extLst>
                <a:ext uri="{FF2B5EF4-FFF2-40B4-BE49-F238E27FC236}">
                  <a16:creationId xmlns:a16="http://schemas.microsoft.com/office/drawing/2014/main" id="{19B14D09-0015-43B2-94FE-170CF2F0DA76}"/>
                </a:ext>
              </a:extLst>
            </p:cNvPr>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7441;p56">
              <a:extLst>
                <a:ext uri="{FF2B5EF4-FFF2-40B4-BE49-F238E27FC236}">
                  <a16:creationId xmlns:a16="http://schemas.microsoft.com/office/drawing/2014/main" id="{06480384-BD1D-4641-A673-1F70DA98EBCF}"/>
                </a:ext>
              </a:extLst>
            </p:cNvPr>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7442;p56">
              <a:extLst>
                <a:ext uri="{FF2B5EF4-FFF2-40B4-BE49-F238E27FC236}">
                  <a16:creationId xmlns:a16="http://schemas.microsoft.com/office/drawing/2014/main" id="{3E0D1A3E-2D4E-451D-959E-E993AB8BACAA}"/>
                </a:ext>
              </a:extLst>
            </p:cNvPr>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7443;p56">
              <a:extLst>
                <a:ext uri="{FF2B5EF4-FFF2-40B4-BE49-F238E27FC236}">
                  <a16:creationId xmlns:a16="http://schemas.microsoft.com/office/drawing/2014/main" id="{D1B5EDD4-72F1-4EB8-989D-A3EA67248560}"/>
                </a:ext>
              </a:extLst>
            </p:cNvPr>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7444;p56">
              <a:extLst>
                <a:ext uri="{FF2B5EF4-FFF2-40B4-BE49-F238E27FC236}">
                  <a16:creationId xmlns:a16="http://schemas.microsoft.com/office/drawing/2014/main" id="{C0B54437-5BD3-4D5F-A443-130659B7AE3A}"/>
                </a:ext>
              </a:extLst>
            </p:cNvPr>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7445;p56">
              <a:extLst>
                <a:ext uri="{FF2B5EF4-FFF2-40B4-BE49-F238E27FC236}">
                  <a16:creationId xmlns:a16="http://schemas.microsoft.com/office/drawing/2014/main" id="{17E61A14-50B4-4A4C-BB47-F9B3266B0857}"/>
                </a:ext>
              </a:extLst>
            </p:cNvPr>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7446;p56">
              <a:extLst>
                <a:ext uri="{FF2B5EF4-FFF2-40B4-BE49-F238E27FC236}">
                  <a16:creationId xmlns:a16="http://schemas.microsoft.com/office/drawing/2014/main" id="{33277CF0-5957-4B20-8BF2-794030FCB15D}"/>
                </a:ext>
              </a:extLst>
            </p:cNvPr>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7447;p56">
              <a:extLst>
                <a:ext uri="{FF2B5EF4-FFF2-40B4-BE49-F238E27FC236}">
                  <a16:creationId xmlns:a16="http://schemas.microsoft.com/office/drawing/2014/main" id="{41386AE2-A894-4914-9F71-B066C839074F}"/>
                </a:ext>
              </a:extLst>
            </p:cNvPr>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7448;p56">
              <a:extLst>
                <a:ext uri="{FF2B5EF4-FFF2-40B4-BE49-F238E27FC236}">
                  <a16:creationId xmlns:a16="http://schemas.microsoft.com/office/drawing/2014/main" id="{C6851CEB-13FB-4C87-8F94-7FA2B59028E9}"/>
                </a:ext>
              </a:extLst>
            </p:cNvPr>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7449;p56">
              <a:extLst>
                <a:ext uri="{FF2B5EF4-FFF2-40B4-BE49-F238E27FC236}">
                  <a16:creationId xmlns:a16="http://schemas.microsoft.com/office/drawing/2014/main" id="{57AFE148-342E-4750-8488-568F1A2A981B}"/>
                </a:ext>
              </a:extLst>
            </p:cNvPr>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7450;p56">
              <a:extLst>
                <a:ext uri="{FF2B5EF4-FFF2-40B4-BE49-F238E27FC236}">
                  <a16:creationId xmlns:a16="http://schemas.microsoft.com/office/drawing/2014/main" id="{91B06880-70F1-4365-9570-44408D62981F}"/>
                </a:ext>
              </a:extLst>
            </p:cNvPr>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7451;p56">
              <a:extLst>
                <a:ext uri="{FF2B5EF4-FFF2-40B4-BE49-F238E27FC236}">
                  <a16:creationId xmlns:a16="http://schemas.microsoft.com/office/drawing/2014/main" id="{54879F0B-BA95-40AA-B495-F70D681D590F}"/>
                </a:ext>
              </a:extLst>
            </p:cNvPr>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7452;p56">
              <a:extLst>
                <a:ext uri="{FF2B5EF4-FFF2-40B4-BE49-F238E27FC236}">
                  <a16:creationId xmlns:a16="http://schemas.microsoft.com/office/drawing/2014/main" id="{CAE1585B-A9B8-4755-AD62-DDF79FD20213}"/>
                </a:ext>
              </a:extLst>
            </p:cNvPr>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42274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460" name="Google Shape;46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Gồm </a:t>
            </a:r>
            <a:r>
              <a:rPr lang="en-US"/>
              <a:t>các </a:t>
            </a:r>
            <a:r>
              <a:rPr lang="vi-VN"/>
              <a:t>nội dung</a:t>
            </a:r>
            <a:r>
              <a:rPr lang="en-US"/>
              <a:t> sau</a:t>
            </a:r>
            <a:endParaRPr dirty="0"/>
          </a:p>
        </p:txBody>
      </p:sp>
      <p:sp>
        <p:nvSpPr>
          <p:cNvPr id="461" name="Google Shape;461;p30"/>
          <p:cNvSpPr txBox="1">
            <a:spLocks noGrp="1"/>
          </p:cNvSpPr>
          <p:nvPr>
            <p:ph type="subTitle" idx="1"/>
          </p:nvPr>
        </p:nvSpPr>
        <p:spPr>
          <a:xfrm>
            <a:off x="713213" y="1709219"/>
            <a:ext cx="2196000" cy="62994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rgbClr val="FF0000"/>
                </a:solidFill>
              </a:rPr>
              <a:t>“Trồng người” là như thế nào?</a:t>
            </a:r>
            <a:endParaRPr dirty="0">
              <a:solidFill>
                <a:srgbClr val="FF0000"/>
              </a:solidFill>
            </a:endParaRPr>
          </a:p>
        </p:txBody>
      </p:sp>
      <p:sp>
        <p:nvSpPr>
          <p:cNvPr id="462" name="Google Shape;462;p30"/>
          <p:cNvSpPr txBox="1">
            <a:spLocks noGrp="1"/>
          </p:cNvSpPr>
          <p:nvPr>
            <p:ph type="title" idx="2"/>
          </p:nvPr>
        </p:nvSpPr>
        <p:spPr>
          <a:xfrm>
            <a:off x="713213" y="1294513"/>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464" name="Google Shape;464;p30"/>
          <p:cNvSpPr txBox="1">
            <a:spLocks noGrp="1"/>
          </p:cNvSpPr>
          <p:nvPr>
            <p:ph type="subTitle" idx="4"/>
          </p:nvPr>
        </p:nvSpPr>
        <p:spPr>
          <a:xfrm>
            <a:off x="3030913" y="1709220"/>
            <a:ext cx="2196000"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3">
                    <a:lumMod val="75000"/>
                  </a:schemeClr>
                </a:solidFill>
              </a:rPr>
              <a:t>Quan điểm của Bác về con người</a:t>
            </a:r>
            <a:endParaRPr dirty="0">
              <a:solidFill>
                <a:schemeClr val="accent3">
                  <a:lumMod val="75000"/>
                </a:schemeClr>
              </a:solidFill>
            </a:endParaRPr>
          </a:p>
        </p:txBody>
      </p:sp>
      <p:sp>
        <p:nvSpPr>
          <p:cNvPr id="465" name="Google Shape;465;p30"/>
          <p:cNvSpPr txBox="1">
            <a:spLocks noGrp="1"/>
          </p:cNvSpPr>
          <p:nvPr>
            <p:ph type="title" idx="5"/>
          </p:nvPr>
        </p:nvSpPr>
        <p:spPr>
          <a:xfrm>
            <a:off x="3030913" y="1294513"/>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467" name="Google Shape;467;p30"/>
          <p:cNvSpPr txBox="1">
            <a:spLocks noGrp="1"/>
          </p:cNvSpPr>
          <p:nvPr>
            <p:ph type="subTitle" idx="7"/>
          </p:nvPr>
        </p:nvSpPr>
        <p:spPr>
          <a:xfrm>
            <a:off x="713213" y="3303710"/>
            <a:ext cx="2196000"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err="1">
                <a:solidFill>
                  <a:srgbClr val="FFC000"/>
                </a:solidFill>
              </a:rPr>
              <a:t>Vai</a:t>
            </a:r>
            <a:r>
              <a:rPr lang="en-US" dirty="0">
                <a:solidFill>
                  <a:srgbClr val="FFC000"/>
                </a:solidFill>
              </a:rPr>
              <a:t> </a:t>
            </a:r>
            <a:r>
              <a:rPr lang="en-US" dirty="0" err="1">
                <a:solidFill>
                  <a:srgbClr val="FFC000"/>
                </a:solidFill>
              </a:rPr>
              <a:t>trò</a:t>
            </a:r>
            <a:r>
              <a:rPr lang="en-US" dirty="0">
                <a:solidFill>
                  <a:srgbClr val="FFC000"/>
                </a:solidFill>
              </a:rPr>
              <a:t> </a:t>
            </a:r>
            <a:r>
              <a:rPr lang="en-US" dirty="0" err="1">
                <a:solidFill>
                  <a:srgbClr val="FFC000"/>
                </a:solidFill>
              </a:rPr>
              <a:t>và</a:t>
            </a:r>
            <a:r>
              <a:rPr lang="en-US" dirty="0">
                <a:solidFill>
                  <a:srgbClr val="FFC000"/>
                </a:solidFill>
              </a:rPr>
              <a:t> </a:t>
            </a:r>
            <a:r>
              <a:rPr lang="en-US" dirty="0" err="1">
                <a:solidFill>
                  <a:srgbClr val="FFC000"/>
                </a:solidFill>
              </a:rPr>
              <a:t>trách</a:t>
            </a:r>
            <a:r>
              <a:rPr lang="en-US" dirty="0">
                <a:solidFill>
                  <a:srgbClr val="FFC000"/>
                </a:solidFill>
              </a:rPr>
              <a:t> </a:t>
            </a:r>
            <a:r>
              <a:rPr lang="en-US" dirty="0" err="1">
                <a:solidFill>
                  <a:srgbClr val="FFC000"/>
                </a:solidFill>
              </a:rPr>
              <a:t>nghiệm</a:t>
            </a:r>
            <a:r>
              <a:rPr lang="en-US" dirty="0">
                <a:solidFill>
                  <a:srgbClr val="FFC000"/>
                </a:solidFill>
              </a:rPr>
              <a:t> </a:t>
            </a:r>
            <a:r>
              <a:rPr lang="en-US" dirty="0" err="1">
                <a:solidFill>
                  <a:srgbClr val="FFC000"/>
                </a:solidFill>
              </a:rPr>
              <a:t>của</a:t>
            </a:r>
            <a:r>
              <a:rPr lang="en-US" dirty="0">
                <a:solidFill>
                  <a:srgbClr val="FFC000"/>
                </a:solidFill>
              </a:rPr>
              <a:t> </a:t>
            </a:r>
            <a:r>
              <a:rPr lang="en-US" dirty="0" err="1">
                <a:solidFill>
                  <a:srgbClr val="FFC000"/>
                </a:solidFill>
              </a:rPr>
              <a:t>sinh</a:t>
            </a:r>
            <a:r>
              <a:rPr lang="en-US" dirty="0">
                <a:solidFill>
                  <a:srgbClr val="FFC000"/>
                </a:solidFill>
              </a:rPr>
              <a:t> </a:t>
            </a:r>
            <a:r>
              <a:rPr lang="en-US" dirty="0" err="1">
                <a:solidFill>
                  <a:srgbClr val="FFC000"/>
                </a:solidFill>
              </a:rPr>
              <a:t>viên</a:t>
            </a:r>
            <a:endParaRPr dirty="0">
              <a:solidFill>
                <a:srgbClr val="FFC000"/>
              </a:solidFill>
            </a:endParaRPr>
          </a:p>
        </p:txBody>
      </p:sp>
      <p:sp>
        <p:nvSpPr>
          <p:cNvPr id="468" name="Google Shape;468;p30"/>
          <p:cNvSpPr txBox="1">
            <a:spLocks noGrp="1"/>
          </p:cNvSpPr>
          <p:nvPr>
            <p:ph type="title" idx="8"/>
          </p:nvPr>
        </p:nvSpPr>
        <p:spPr>
          <a:xfrm>
            <a:off x="713213" y="2889000"/>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470" name="Google Shape;470;p30"/>
          <p:cNvSpPr txBox="1">
            <a:spLocks noGrp="1"/>
          </p:cNvSpPr>
          <p:nvPr>
            <p:ph type="subTitle" idx="13"/>
          </p:nvPr>
        </p:nvSpPr>
        <p:spPr>
          <a:xfrm>
            <a:off x="3030912" y="3303709"/>
            <a:ext cx="2552863" cy="1032697"/>
          </a:xfrm>
          <a:prstGeom prst="rect">
            <a:avLst/>
          </a:prstGeom>
        </p:spPr>
        <p:txBody>
          <a:bodyPr spcFirstLastPara="1" wrap="square" lIns="91425" tIns="91425" rIns="91425" bIns="91425" anchor="t" anchorCtr="0">
            <a:noAutofit/>
          </a:bodyPr>
          <a:lstStyle/>
          <a:p>
            <a:pPr marL="0" indent="0">
              <a:spcAft>
                <a:spcPts val="1600"/>
              </a:spcAft>
            </a:pPr>
            <a:r>
              <a:rPr lang="en-US" sz="1800" b="1" dirty="0">
                <a:solidFill>
                  <a:srgbClr val="7030A0"/>
                </a:solidFill>
                <a:effectLst/>
                <a:latin typeface="Times New Roman" panose="02020603050405020304" pitchFamily="18" charset="0"/>
                <a:ea typeface="Calibri" panose="020F0502020204030204" pitchFamily="34" charset="0"/>
              </a:rPr>
              <a:t>Ý </a:t>
            </a:r>
            <a:r>
              <a:rPr lang="en-US" sz="1800" b="1" dirty="0" err="1">
                <a:solidFill>
                  <a:srgbClr val="7030A0"/>
                </a:solidFill>
                <a:effectLst/>
                <a:latin typeface="Times New Roman" panose="02020603050405020304" pitchFamily="18" charset="0"/>
                <a:ea typeface="Calibri" panose="020F0502020204030204" pitchFamily="34" charset="0"/>
              </a:rPr>
              <a:t>nghĩa</a:t>
            </a:r>
            <a:r>
              <a:rPr lang="en-US" sz="1800" b="1" dirty="0">
                <a:solidFill>
                  <a:srgbClr val="7030A0"/>
                </a:solidFill>
                <a:effectLst/>
                <a:latin typeface="Times New Roman" panose="02020603050405020304" pitchFamily="18" charset="0"/>
                <a:ea typeface="Calibri" panose="020F0502020204030204" pitchFamily="34" charset="0"/>
              </a:rPr>
              <a:t> </a:t>
            </a:r>
            <a:r>
              <a:rPr lang="en-US" sz="1800" b="1" dirty="0" err="1">
                <a:solidFill>
                  <a:srgbClr val="7030A0"/>
                </a:solidFill>
                <a:effectLst/>
                <a:latin typeface="Times New Roman" panose="02020603050405020304" pitchFamily="18" charset="0"/>
                <a:ea typeface="Calibri" panose="020F0502020204030204" pitchFamily="34" charset="0"/>
              </a:rPr>
              <a:t>đối</a:t>
            </a:r>
            <a:r>
              <a:rPr lang="en-US" sz="1800" b="1" dirty="0">
                <a:solidFill>
                  <a:srgbClr val="7030A0"/>
                </a:solidFill>
                <a:effectLst/>
                <a:latin typeface="Times New Roman" panose="02020603050405020304" pitchFamily="18" charset="0"/>
                <a:ea typeface="Calibri" panose="020F0502020204030204" pitchFamily="34" charset="0"/>
              </a:rPr>
              <a:t> </a:t>
            </a:r>
            <a:r>
              <a:rPr lang="en-US" sz="1800" b="1" dirty="0" err="1">
                <a:solidFill>
                  <a:srgbClr val="7030A0"/>
                </a:solidFill>
                <a:effectLst/>
                <a:latin typeface="Times New Roman" panose="02020603050405020304" pitchFamily="18" charset="0"/>
                <a:ea typeface="Calibri" panose="020F0502020204030204" pitchFamily="34" charset="0"/>
              </a:rPr>
              <a:t>với</a:t>
            </a:r>
            <a:r>
              <a:rPr lang="en-US" sz="1800" b="1" dirty="0">
                <a:solidFill>
                  <a:srgbClr val="7030A0"/>
                </a:solidFill>
                <a:effectLst/>
                <a:latin typeface="Times New Roman" panose="02020603050405020304" pitchFamily="18" charset="0"/>
                <a:ea typeface="Calibri" panose="020F0502020204030204" pitchFamily="34" charset="0"/>
              </a:rPr>
              <a:t> </a:t>
            </a:r>
            <a:r>
              <a:rPr lang="en-US" sz="1800" b="1" dirty="0" err="1">
                <a:solidFill>
                  <a:srgbClr val="7030A0"/>
                </a:solidFill>
                <a:effectLst/>
                <a:latin typeface="Times New Roman" panose="02020603050405020304" pitchFamily="18" charset="0"/>
                <a:ea typeface="Calibri" panose="020F0502020204030204" pitchFamily="34" charset="0"/>
              </a:rPr>
              <a:t>việc</a:t>
            </a:r>
            <a:r>
              <a:rPr lang="en-US" sz="1800" b="1" dirty="0">
                <a:solidFill>
                  <a:srgbClr val="7030A0"/>
                </a:solidFill>
                <a:effectLst/>
                <a:latin typeface="Times New Roman" panose="02020603050405020304" pitchFamily="18" charset="0"/>
                <a:ea typeface="Calibri" panose="020F0502020204030204" pitchFamily="34" charset="0"/>
              </a:rPr>
              <a:t> </a:t>
            </a:r>
            <a:r>
              <a:rPr lang="en-US" sz="1800" b="1" dirty="0" err="1">
                <a:solidFill>
                  <a:srgbClr val="7030A0"/>
                </a:solidFill>
                <a:effectLst/>
                <a:latin typeface="Times New Roman" panose="02020603050405020304" pitchFamily="18" charset="0"/>
                <a:ea typeface="Calibri" panose="020F0502020204030204" pitchFamily="34" charset="0"/>
              </a:rPr>
              <a:t>xây</a:t>
            </a:r>
            <a:r>
              <a:rPr lang="en-US" sz="1800" b="1" dirty="0">
                <a:solidFill>
                  <a:srgbClr val="7030A0"/>
                </a:solidFill>
                <a:effectLst/>
                <a:latin typeface="Times New Roman" panose="02020603050405020304" pitchFamily="18" charset="0"/>
                <a:ea typeface="Calibri" panose="020F0502020204030204" pitchFamily="34" charset="0"/>
              </a:rPr>
              <a:t> </a:t>
            </a:r>
            <a:r>
              <a:rPr lang="en-US" sz="1800" b="1" dirty="0" err="1">
                <a:solidFill>
                  <a:srgbClr val="7030A0"/>
                </a:solidFill>
                <a:effectLst/>
                <a:latin typeface="Times New Roman" panose="02020603050405020304" pitchFamily="18" charset="0"/>
                <a:ea typeface="Calibri" panose="020F0502020204030204" pitchFamily="34" charset="0"/>
              </a:rPr>
              <a:t>dựng</a:t>
            </a:r>
            <a:r>
              <a:rPr lang="en-US" sz="1800" b="1" dirty="0">
                <a:solidFill>
                  <a:srgbClr val="7030A0"/>
                </a:solidFill>
                <a:effectLst/>
                <a:latin typeface="Times New Roman" panose="02020603050405020304" pitchFamily="18" charset="0"/>
                <a:ea typeface="Calibri" panose="020F0502020204030204" pitchFamily="34" charset="0"/>
              </a:rPr>
              <a:t> con </a:t>
            </a:r>
            <a:r>
              <a:rPr lang="en-US" sz="1800" b="1" dirty="0" err="1">
                <a:solidFill>
                  <a:srgbClr val="7030A0"/>
                </a:solidFill>
                <a:effectLst/>
                <a:latin typeface="Times New Roman" panose="02020603050405020304" pitchFamily="18" charset="0"/>
                <a:ea typeface="Calibri" panose="020F0502020204030204" pitchFamily="34" charset="0"/>
              </a:rPr>
              <a:t>người</a:t>
            </a:r>
            <a:r>
              <a:rPr lang="en-US" sz="1800" b="1" dirty="0">
                <a:solidFill>
                  <a:srgbClr val="7030A0"/>
                </a:solidFill>
                <a:effectLst/>
                <a:latin typeface="Times New Roman" panose="02020603050405020304" pitchFamily="18" charset="0"/>
                <a:ea typeface="Calibri" panose="020F0502020204030204" pitchFamily="34" charset="0"/>
              </a:rPr>
              <a:t> </a:t>
            </a:r>
            <a:r>
              <a:rPr lang="en-US" sz="1800" b="1" dirty="0" err="1">
                <a:solidFill>
                  <a:srgbClr val="7030A0"/>
                </a:solidFill>
                <a:effectLst/>
                <a:latin typeface="Times New Roman" panose="02020603050405020304" pitchFamily="18" charset="0"/>
                <a:ea typeface="Calibri" panose="020F0502020204030204" pitchFamily="34" charset="0"/>
              </a:rPr>
              <a:t>mới</a:t>
            </a:r>
            <a:r>
              <a:rPr lang="en-US" sz="1800" b="1" dirty="0">
                <a:solidFill>
                  <a:srgbClr val="7030A0"/>
                </a:solidFill>
                <a:effectLst/>
                <a:latin typeface="Times New Roman" panose="02020603050405020304" pitchFamily="18" charset="0"/>
                <a:ea typeface="Calibri" panose="020F0502020204030204" pitchFamily="34" charset="0"/>
              </a:rPr>
              <a:t> </a:t>
            </a:r>
            <a:r>
              <a:rPr lang="en-US" sz="1800" b="1" dirty="0" err="1">
                <a:solidFill>
                  <a:srgbClr val="7030A0"/>
                </a:solidFill>
                <a:effectLst/>
                <a:latin typeface="Times New Roman" panose="02020603050405020304" pitchFamily="18" charset="0"/>
                <a:ea typeface="Calibri" panose="020F0502020204030204" pitchFamily="34" charset="0"/>
              </a:rPr>
              <a:t>Việt</a:t>
            </a:r>
            <a:r>
              <a:rPr lang="en-US" sz="1800" b="1" dirty="0">
                <a:solidFill>
                  <a:srgbClr val="7030A0"/>
                </a:solidFill>
                <a:effectLst/>
                <a:latin typeface="Times New Roman" panose="02020603050405020304" pitchFamily="18" charset="0"/>
                <a:ea typeface="Calibri" panose="020F0502020204030204" pitchFamily="34" charset="0"/>
              </a:rPr>
              <a:t> Nam </a:t>
            </a:r>
            <a:r>
              <a:rPr lang="en-US" sz="1800" b="1" dirty="0" err="1">
                <a:solidFill>
                  <a:srgbClr val="7030A0"/>
                </a:solidFill>
                <a:effectLst/>
                <a:latin typeface="Times New Roman" panose="02020603050405020304" pitchFamily="18" charset="0"/>
                <a:ea typeface="Calibri" panose="020F0502020204030204" pitchFamily="34" charset="0"/>
              </a:rPr>
              <a:t>hiện</a:t>
            </a:r>
            <a:r>
              <a:rPr lang="en-US" sz="1800" b="1" dirty="0">
                <a:solidFill>
                  <a:srgbClr val="7030A0"/>
                </a:solidFill>
                <a:effectLst/>
                <a:latin typeface="Times New Roman" panose="02020603050405020304" pitchFamily="18" charset="0"/>
                <a:ea typeface="Calibri" panose="020F0502020204030204" pitchFamily="34" charset="0"/>
              </a:rPr>
              <a:t> nay</a:t>
            </a:r>
            <a:endParaRPr lang="en-US" sz="1800" dirty="0">
              <a:solidFill>
                <a:srgbClr val="7030A0"/>
              </a:solidFill>
              <a:latin typeface="Times New Roman" panose="02020603050405020304" pitchFamily="18" charset="0"/>
              <a:cs typeface="Times New Roman" panose="02020603050405020304" pitchFamily="18" charset="0"/>
            </a:endParaRPr>
          </a:p>
          <a:p>
            <a:pPr marL="0" lvl="0" indent="0" algn="l" rtl="0">
              <a:spcBef>
                <a:spcPts val="0"/>
              </a:spcBef>
              <a:spcAft>
                <a:spcPts val="1600"/>
              </a:spcAft>
              <a:buNone/>
            </a:pPr>
            <a:endParaRPr dirty="0"/>
          </a:p>
        </p:txBody>
      </p:sp>
      <p:sp>
        <p:nvSpPr>
          <p:cNvPr id="471" name="Google Shape;471;p30"/>
          <p:cNvSpPr txBox="1">
            <a:spLocks noGrp="1"/>
          </p:cNvSpPr>
          <p:nvPr>
            <p:ph type="title" idx="14"/>
          </p:nvPr>
        </p:nvSpPr>
        <p:spPr>
          <a:xfrm>
            <a:off x="3030913" y="2889000"/>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53" name="Google Shape;465;p30">
            <a:extLst>
              <a:ext uri="{FF2B5EF4-FFF2-40B4-BE49-F238E27FC236}">
                <a16:creationId xmlns:a16="http://schemas.microsoft.com/office/drawing/2014/main" id="{2FA16AF9-1675-4C2E-AA26-AB955FA317AE}"/>
              </a:ext>
            </a:extLst>
          </p:cNvPr>
          <p:cNvSpPr txBox="1">
            <a:spLocks/>
          </p:cNvSpPr>
          <p:nvPr/>
        </p:nvSpPr>
        <p:spPr>
          <a:xfrm>
            <a:off x="5583775" y="1285350"/>
            <a:ext cx="8241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Merriweather"/>
              <a:buNone/>
              <a:defRPr sz="2400" b="1" i="0" u="none" strike="noStrike" cap="none">
                <a:solidFill>
                  <a:schemeClr val="accent2"/>
                </a:solidFill>
                <a:latin typeface="Merriweather"/>
                <a:ea typeface="Merriweather"/>
                <a:cs typeface="Merriweather"/>
                <a:sym typeface="Merriweather"/>
              </a:defRPr>
            </a:lvl1pPr>
            <a:lvl2pPr marR="0" lvl="1"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2pPr>
            <a:lvl3pPr marR="0" lvl="2"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3pPr>
            <a:lvl4pPr marR="0" lvl="3"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4pPr>
            <a:lvl5pPr marR="0" lvl="4"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5pPr>
            <a:lvl6pPr marR="0" lvl="5"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6pPr>
            <a:lvl7pPr marR="0" lvl="6"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7pPr>
            <a:lvl8pPr marR="0" lvl="7"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8pPr>
            <a:lvl9pPr marR="0" lvl="8"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9pPr>
          </a:lstStyle>
          <a:p>
            <a:r>
              <a:rPr lang="en" dirty="0"/>
              <a:t>03</a:t>
            </a:r>
          </a:p>
        </p:txBody>
      </p:sp>
      <p:sp>
        <p:nvSpPr>
          <p:cNvPr id="155" name="Google Shape;464;p30">
            <a:extLst>
              <a:ext uri="{FF2B5EF4-FFF2-40B4-BE49-F238E27FC236}">
                <a16:creationId xmlns:a16="http://schemas.microsoft.com/office/drawing/2014/main" id="{E0D49C81-46BE-4BDE-95ED-7563591AB492}"/>
              </a:ext>
            </a:extLst>
          </p:cNvPr>
          <p:cNvSpPr txBox="1">
            <a:spLocks/>
          </p:cNvSpPr>
          <p:nvPr/>
        </p:nvSpPr>
        <p:spPr>
          <a:xfrm>
            <a:off x="5723025" y="1716988"/>
            <a:ext cx="2534928" cy="1237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Berkshire Swash"/>
              <a:buNone/>
              <a:defRPr sz="1800" b="1" i="0" u="none" strike="noStrike" cap="none">
                <a:solidFill>
                  <a:schemeClr val="lt2"/>
                </a:solidFill>
                <a:latin typeface="Merriweather"/>
                <a:ea typeface="Merriweather"/>
                <a:cs typeface="Merriweather"/>
                <a:sym typeface="Merriweather"/>
              </a:defRPr>
            </a:lvl1pPr>
            <a:lvl2pPr marL="914400" marR="0" lvl="1" indent="-317500" algn="l" rtl="0">
              <a:lnSpc>
                <a:spcPct val="100000"/>
              </a:lnSpc>
              <a:spcBef>
                <a:spcPts val="1600"/>
              </a:spcBef>
              <a:spcAft>
                <a:spcPts val="0"/>
              </a:spcAft>
              <a:buClr>
                <a:schemeClr val="lt2"/>
              </a:buClr>
              <a:buSzPts val="1400"/>
              <a:buFont typeface="Livvic"/>
              <a:buNone/>
              <a:defRPr sz="1400" b="0" i="0" u="none" strike="noStrike" cap="none">
                <a:solidFill>
                  <a:schemeClr val="lt2"/>
                </a:solidFill>
                <a:latin typeface="Livvic"/>
                <a:ea typeface="Livvic"/>
                <a:cs typeface="Livvic"/>
                <a:sym typeface="Livvic"/>
              </a:defRPr>
            </a:lvl2pPr>
            <a:lvl3pPr marL="1371600" marR="0" lvl="2" indent="-317500" algn="l" rtl="0">
              <a:lnSpc>
                <a:spcPct val="100000"/>
              </a:lnSpc>
              <a:spcBef>
                <a:spcPts val="1600"/>
              </a:spcBef>
              <a:spcAft>
                <a:spcPts val="0"/>
              </a:spcAft>
              <a:buClr>
                <a:schemeClr val="lt2"/>
              </a:buClr>
              <a:buSzPts val="1400"/>
              <a:buFont typeface="Livvic"/>
              <a:buNone/>
              <a:defRPr sz="1400" b="0" i="0" u="none" strike="noStrike" cap="none">
                <a:solidFill>
                  <a:schemeClr val="lt2"/>
                </a:solidFill>
                <a:latin typeface="Livvic"/>
                <a:ea typeface="Livvic"/>
                <a:cs typeface="Livvic"/>
                <a:sym typeface="Livvic"/>
              </a:defRPr>
            </a:lvl3pPr>
            <a:lvl4pPr marL="1828800" marR="0" lvl="3" indent="-317500" algn="l" rtl="0">
              <a:lnSpc>
                <a:spcPct val="100000"/>
              </a:lnSpc>
              <a:spcBef>
                <a:spcPts val="1600"/>
              </a:spcBef>
              <a:spcAft>
                <a:spcPts val="0"/>
              </a:spcAft>
              <a:buClr>
                <a:schemeClr val="lt2"/>
              </a:buClr>
              <a:buSzPts val="1400"/>
              <a:buFont typeface="Livvic"/>
              <a:buNone/>
              <a:defRPr sz="1400" b="0" i="0" u="none" strike="noStrike" cap="none">
                <a:solidFill>
                  <a:schemeClr val="lt2"/>
                </a:solidFill>
                <a:latin typeface="Livvic"/>
                <a:ea typeface="Livvic"/>
                <a:cs typeface="Livvic"/>
                <a:sym typeface="Livvic"/>
              </a:defRPr>
            </a:lvl4pPr>
            <a:lvl5pPr marL="2286000" marR="0" lvl="4" indent="-317500" algn="l" rtl="0">
              <a:lnSpc>
                <a:spcPct val="100000"/>
              </a:lnSpc>
              <a:spcBef>
                <a:spcPts val="1600"/>
              </a:spcBef>
              <a:spcAft>
                <a:spcPts val="0"/>
              </a:spcAft>
              <a:buClr>
                <a:schemeClr val="lt2"/>
              </a:buClr>
              <a:buSzPts val="1400"/>
              <a:buFont typeface="Livvic"/>
              <a:buNone/>
              <a:defRPr sz="1400" b="0" i="0" u="none" strike="noStrike" cap="none">
                <a:solidFill>
                  <a:schemeClr val="lt2"/>
                </a:solidFill>
                <a:latin typeface="Livvic"/>
                <a:ea typeface="Livvic"/>
                <a:cs typeface="Livvic"/>
                <a:sym typeface="Livvic"/>
              </a:defRPr>
            </a:lvl5pPr>
            <a:lvl6pPr marL="2743200" marR="0" lvl="5" indent="-317500" algn="l" rtl="0">
              <a:lnSpc>
                <a:spcPct val="100000"/>
              </a:lnSpc>
              <a:spcBef>
                <a:spcPts val="1600"/>
              </a:spcBef>
              <a:spcAft>
                <a:spcPts val="0"/>
              </a:spcAft>
              <a:buClr>
                <a:schemeClr val="lt2"/>
              </a:buClr>
              <a:buSzPts val="1400"/>
              <a:buFont typeface="Livvic"/>
              <a:buNone/>
              <a:defRPr sz="1400" b="0" i="0" u="none" strike="noStrike" cap="none">
                <a:solidFill>
                  <a:schemeClr val="lt2"/>
                </a:solidFill>
                <a:latin typeface="Livvic"/>
                <a:ea typeface="Livvic"/>
                <a:cs typeface="Livvic"/>
                <a:sym typeface="Livvic"/>
              </a:defRPr>
            </a:lvl6pPr>
            <a:lvl7pPr marL="3200400" marR="0" lvl="6" indent="-317500" algn="l" rtl="0">
              <a:lnSpc>
                <a:spcPct val="100000"/>
              </a:lnSpc>
              <a:spcBef>
                <a:spcPts val="1600"/>
              </a:spcBef>
              <a:spcAft>
                <a:spcPts val="0"/>
              </a:spcAft>
              <a:buClr>
                <a:schemeClr val="lt2"/>
              </a:buClr>
              <a:buSzPts val="1400"/>
              <a:buFont typeface="Livvic"/>
              <a:buNone/>
              <a:defRPr sz="1400" b="0" i="0" u="none" strike="noStrike" cap="none">
                <a:solidFill>
                  <a:schemeClr val="lt2"/>
                </a:solidFill>
                <a:latin typeface="Livvic"/>
                <a:ea typeface="Livvic"/>
                <a:cs typeface="Livvic"/>
                <a:sym typeface="Livvic"/>
              </a:defRPr>
            </a:lvl7pPr>
            <a:lvl8pPr marL="3657600" marR="0" lvl="7" indent="-317500" algn="l" rtl="0">
              <a:lnSpc>
                <a:spcPct val="100000"/>
              </a:lnSpc>
              <a:spcBef>
                <a:spcPts val="1600"/>
              </a:spcBef>
              <a:spcAft>
                <a:spcPts val="0"/>
              </a:spcAft>
              <a:buClr>
                <a:schemeClr val="lt2"/>
              </a:buClr>
              <a:buSzPts val="1400"/>
              <a:buFont typeface="Livvic"/>
              <a:buNone/>
              <a:defRPr sz="1400" b="0" i="0" u="none" strike="noStrike" cap="none">
                <a:solidFill>
                  <a:schemeClr val="lt2"/>
                </a:solidFill>
                <a:latin typeface="Livvic"/>
                <a:ea typeface="Livvic"/>
                <a:cs typeface="Livvic"/>
                <a:sym typeface="Livvic"/>
              </a:defRPr>
            </a:lvl8pPr>
            <a:lvl9pPr marL="4114800" marR="0" lvl="8" indent="-317500" algn="l" rtl="0">
              <a:lnSpc>
                <a:spcPct val="100000"/>
              </a:lnSpc>
              <a:spcBef>
                <a:spcPts val="1600"/>
              </a:spcBef>
              <a:spcAft>
                <a:spcPts val="1600"/>
              </a:spcAft>
              <a:buClr>
                <a:schemeClr val="lt2"/>
              </a:buClr>
              <a:buSzPts val="1400"/>
              <a:buFont typeface="Livvic"/>
              <a:buNone/>
              <a:defRPr sz="1400" b="0" i="0" u="none" strike="noStrike" cap="none">
                <a:solidFill>
                  <a:schemeClr val="lt2"/>
                </a:solidFill>
                <a:latin typeface="Livvic"/>
                <a:ea typeface="Livvic"/>
                <a:cs typeface="Livvic"/>
                <a:sym typeface="Livvic"/>
              </a:defRPr>
            </a:lvl9pPr>
          </a:lstStyle>
          <a:p>
            <a:pPr marL="0" indent="0">
              <a:spcAft>
                <a:spcPts val="1600"/>
              </a:spcAft>
            </a:pPr>
            <a:r>
              <a:rPr lang="en-US" dirty="0">
                <a:solidFill>
                  <a:srgbClr val="00B050"/>
                </a:solidFill>
              </a:rPr>
              <a:t>Quan </a:t>
            </a:r>
            <a:r>
              <a:rPr lang="en-US" dirty="0" err="1">
                <a:solidFill>
                  <a:srgbClr val="00B050"/>
                </a:solidFill>
              </a:rPr>
              <a:t>điểm</a:t>
            </a:r>
            <a:r>
              <a:rPr lang="en-US" dirty="0">
                <a:solidFill>
                  <a:srgbClr val="00B050"/>
                </a:solidFill>
              </a:rPr>
              <a:t> </a:t>
            </a:r>
            <a:r>
              <a:rPr lang="en-US" dirty="0" err="1">
                <a:solidFill>
                  <a:srgbClr val="00B050"/>
                </a:solidFill>
              </a:rPr>
              <a:t>của</a:t>
            </a:r>
            <a:r>
              <a:rPr lang="en-US" dirty="0">
                <a:solidFill>
                  <a:srgbClr val="00B050"/>
                </a:solidFill>
              </a:rPr>
              <a:t> HCM </a:t>
            </a:r>
            <a:r>
              <a:rPr lang="en-US" dirty="0" err="1">
                <a:solidFill>
                  <a:srgbClr val="00B050"/>
                </a:solidFill>
              </a:rPr>
              <a:t>về</a:t>
            </a:r>
            <a:r>
              <a:rPr lang="en-US" dirty="0">
                <a:solidFill>
                  <a:srgbClr val="00B050"/>
                </a:solidFill>
              </a:rPr>
              <a:t> </a:t>
            </a:r>
            <a:r>
              <a:rPr lang="en-US" dirty="0" err="1">
                <a:solidFill>
                  <a:srgbClr val="00B050"/>
                </a:solidFill>
              </a:rPr>
              <a:t>vai</a:t>
            </a:r>
            <a:r>
              <a:rPr lang="en-US" dirty="0">
                <a:solidFill>
                  <a:srgbClr val="00B050"/>
                </a:solidFill>
              </a:rPr>
              <a:t> </a:t>
            </a:r>
            <a:r>
              <a:rPr lang="en-US" dirty="0" err="1">
                <a:solidFill>
                  <a:srgbClr val="00B050"/>
                </a:solidFill>
              </a:rPr>
              <a:t>trò</a:t>
            </a:r>
            <a:r>
              <a:rPr lang="en-US" dirty="0">
                <a:solidFill>
                  <a:srgbClr val="00B050"/>
                </a:solidFill>
              </a:rPr>
              <a:t> </a:t>
            </a:r>
            <a:r>
              <a:rPr lang="en-US" dirty="0" err="1">
                <a:solidFill>
                  <a:srgbClr val="00B050"/>
                </a:solidFill>
              </a:rPr>
              <a:t>của</a:t>
            </a:r>
            <a:r>
              <a:rPr lang="en-US" dirty="0">
                <a:solidFill>
                  <a:srgbClr val="00B050"/>
                </a:solidFill>
              </a:rPr>
              <a:t> </a:t>
            </a:r>
            <a:r>
              <a:rPr lang="en-US">
                <a:solidFill>
                  <a:srgbClr val="00B050"/>
                </a:solidFill>
              </a:rPr>
              <a:t>con người &amp; chiến lược trông người</a:t>
            </a:r>
            <a:endParaRPr lang="vi-VN" dirty="0">
              <a:solidFill>
                <a:srgbClr val="00B050"/>
              </a:solidFill>
            </a:endParaRPr>
          </a:p>
        </p:txBody>
      </p:sp>
      <p:grpSp>
        <p:nvGrpSpPr>
          <p:cNvPr id="13" name="Google Shape;18022;p59">
            <a:extLst>
              <a:ext uri="{FF2B5EF4-FFF2-40B4-BE49-F238E27FC236}">
                <a16:creationId xmlns:a16="http://schemas.microsoft.com/office/drawing/2014/main" id="{6CD29AE2-DED3-404C-A966-7578C72197A6}"/>
              </a:ext>
            </a:extLst>
          </p:cNvPr>
          <p:cNvGrpSpPr/>
          <p:nvPr/>
        </p:nvGrpSpPr>
        <p:grpSpPr>
          <a:xfrm>
            <a:off x="2054223" y="4675750"/>
            <a:ext cx="5035502" cy="1842426"/>
            <a:chOff x="2048150" y="1951500"/>
            <a:chExt cx="3702575" cy="1354725"/>
          </a:xfrm>
        </p:grpSpPr>
        <p:sp>
          <p:nvSpPr>
            <p:cNvPr id="14" name="Google Shape;18023;p59">
              <a:extLst>
                <a:ext uri="{FF2B5EF4-FFF2-40B4-BE49-F238E27FC236}">
                  <a16:creationId xmlns:a16="http://schemas.microsoft.com/office/drawing/2014/main" id="{7F4CAC7C-9827-42B3-B53B-A38F8E8767CC}"/>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024;p59">
              <a:extLst>
                <a:ext uri="{FF2B5EF4-FFF2-40B4-BE49-F238E27FC236}">
                  <a16:creationId xmlns:a16="http://schemas.microsoft.com/office/drawing/2014/main" id="{F41CF8E6-5943-4B04-B070-9A47085E8F20}"/>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025;p59">
              <a:extLst>
                <a:ext uri="{FF2B5EF4-FFF2-40B4-BE49-F238E27FC236}">
                  <a16:creationId xmlns:a16="http://schemas.microsoft.com/office/drawing/2014/main" id="{C6AF1B67-5ED9-410B-A9B2-CBF7B67BB9DD}"/>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026;p59">
              <a:extLst>
                <a:ext uri="{FF2B5EF4-FFF2-40B4-BE49-F238E27FC236}">
                  <a16:creationId xmlns:a16="http://schemas.microsoft.com/office/drawing/2014/main" id="{1AAC99A1-D230-4DDB-BE17-9091E3635778}"/>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027;p59">
              <a:extLst>
                <a:ext uri="{FF2B5EF4-FFF2-40B4-BE49-F238E27FC236}">
                  <a16:creationId xmlns:a16="http://schemas.microsoft.com/office/drawing/2014/main" id="{81599A22-D48B-4A13-B796-C4DBEE166505}"/>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28;p59">
              <a:extLst>
                <a:ext uri="{FF2B5EF4-FFF2-40B4-BE49-F238E27FC236}">
                  <a16:creationId xmlns:a16="http://schemas.microsoft.com/office/drawing/2014/main" id="{2702D3D7-6DC4-4299-89DB-5FD3B7D3E86B}"/>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29;p59">
              <a:extLst>
                <a:ext uri="{FF2B5EF4-FFF2-40B4-BE49-F238E27FC236}">
                  <a16:creationId xmlns:a16="http://schemas.microsoft.com/office/drawing/2014/main" id="{5F365558-918D-43F1-9111-B18A6BAF9A3E}"/>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030;p59">
              <a:extLst>
                <a:ext uri="{FF2B5EF4-FFF2-40B4-BE49-F238E27FC236}">
                  <a16:creationId xmlns:a16="http://schemas.microsoft.com/office/drawing/2014/main" id="{2E3761AB-DC73-4AAE-8405-87F5247F3CB3}"/>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31;p59">
              <a:extLst>
                <a:ext uri="{FF2B5EF4-FFF2-40B4-BE49-F238E27FC236}">
                  <a16:creationId xmlns:a16="http://schemas.microsoft.com/office/drawing/2014/main" id="{35F842AE-76FE-4456-A50F-9A8766141E27}"/>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32;p59">
              <a:extLst>
                <a:ext uri="{FF2B5EF4-FFF2-40B4-BE49-F238E27FC236}">
                  <a16:creationId xmlns:a16="http://schemas.microsoft.com/office/drawing/2014/main" id="{69730651-450D-492B-80E8-ECB50EBFD641}"/>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3;p59">
              <a:extLst>
                <a:ext uri="{FF2B5EF4-FFF2-40B4-BE49-F238E27FC236}">
                  <a16:creationId xmlns:a16="http://schemas.microsoft.com/office/drawing/2014/main" id="{24619868-5F96-443B-AD91-0EC89494804B}"/>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034;p59">
              <a:extLst>
                <a:ext uri="{FF2B5EF4-FFF2-40B4-BE49-F238E27FC236}">
                  <a16:creationId xmlns:a16="http://schemas.microsoft.com/office/drawing/2014/main" id="{004F7F1C-54BA-4807-A6A8-15BC892654D1}"/>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035;p59">
              <a:extLst>
                <a:ext uri="{FF2B5EF4-FFF2-40B4-BE49-F238E27FC236}">
                  <a16:creationId xmlns:a16="http://schemas.microsoft.com/office/drawing/2014/main" id="{CDD54F70-65B9-4A44-810E-BB5CA902F235}"/>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036;p59">
              <a:extLst>
                <a:ext uri="{FF2B5EF4-FFF2-40B4-BE49-F238E27FC236}">
                  <a16:creationId xmlns:a16="http://schemas.microsoft.com/office/drawing/2014/main" id="{EDB51E05-9FB7-4CCE-B21C-3E52511E331D}"/>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37;p59">
              <a:extLst>
                <a:ext uri="{FF2B5EF4-FFF2-40B4-BE49-F238E27FC236}">
                  <a16:creationId xmlns:a16="http://schemas.microsoft.com/office/drawing/2014/main" id="{3F494A11-1394-474E-B6A4-0C88185CE2C0}"/>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38;p59">
              <a:extLst>
                <a:ext uri="{FF2B5EF4-FFF2-40B4-BE49-F238E27FC236}">
                  <a16:creationId xmlns:a16="http://schemas.microsoft.com/office/drawing/2014/main" id="{8202586B-A9C8-40F8-8D97-AB5D9F827EC3}"/>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39;p59">
              <a:extLst>
                <a:ext uri="{FF2B5EF4-FFF2-40B4-BE49-F238E27FC236}">
                  <a16:creationId xmlns:a16="http://schemas.microsoft.com/office/drawing/2014/main" id="{18ED9F40-1C26-4198-88FC-21681D41B878}"/>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40;p59">
              <a:extLst>
                <a:ext uri="{FF2B5EF4-FFF2-40B4-BE49-F238E27FC236}">
                  <a16:creationId xmlns:a16="http://schemas.microsoft.com/office/drawing/2014/main" id="{B313DAD8-BD49-4BB3-9B4B-33A1AA73BE2A}"/>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41;p59">
              <a:extLst>
                <a:ext uri="{FF2B5EF4-FFF2-40B4-BE49-F238E27FC236}">
                  <a16:creationId xmlns:a16="http://schemas.microsoft.com/office/drawing/2014/main" id="{8420197F-68E3-41F7-ACF0-0D3487BE3E0B}"/>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042;p59">
              <a:extLst>
                <a:ext uri="{FF2B5EF4-FFF2-40B4-BE49-F238E27FC236}">
                  <a16:creationId xmlns:a16="http://schemas.microsoft.com/office/drawing/2014/main" id="{EEE8E782-D8A0-47C7-B05B-A08D9D3CF5D5}"/>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043;p59">
              <a:extLst>
                <a:ext uri="{FF2B5EF4-FFF2-40B4-BE49-F238E27FC236}">
                  <a16:creationId xmlns:a16="http://schemas.microsoft.com/office/drawing/2014/main" id="{C25747C9-CE32-44DE-AA31-C03C0E27C572}"/>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44;p59">
              <a:extLst>
                <a:ext uri="{FF2B5EF4-FFF2-40B4-BE49-F238E27FC236}">
                  <a16:creationId xmlns:a16="http://schemas.microsoft.com/office/drawing/2014/main" id="{6513A78B-5B0D-4596-A646-F9F033D8D55D}"/>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45;p59">
              <a:extLst>
                <a:ext uri="{FF2B5EF4-FFF2-40B4-BE49-F238E27FC236}">
                  <a16:creationId xmlns:a16="http://schemas.microsoft.com/office/drawing/2014/main" id="{91E5CC56-F5E0-48D0-809A-52A6A369883C}"/>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46;p59">
              <a:extLst>
                <a:ext uri="{FF2B5EF4-FFF2-40B4-BE49-F238E27FC236}">
                  <a16:creationId xmlns:a16="http://schemas.microsoft.com/office/drawing/2014/main" id="{38713C3C-971C-4FC2-BF4D-FAFD77FE04FB}"/>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47;p59">
              <a:extLst>
                <a:ext uri="{FF2B5EF4-FFF2-40B4-BE49-F238E27FC236}">
                  <a16:creationId xmlns:a16="http://schemas.microsoft.com/office/drawing/2014/main" id="{9F93662D-4C15-4498-B8BA-D096E530F26D}"/>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48;p59">
              <a:extLst>
                <a:ext uri="{FF2B5EF4-FFF2-40B4-BE49-F238E27FC236}">
                  <a16:creationId xmlns:a16="http://schemas.microsoft.com/office/drawing/2014/main" id="{F09578A8-93BD-4139-BDB3-942D7B61F654}"/>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49;p59">
              <a:extLst>
                <a:ext uri="{FF2B5EF4-FFF2-40B4-BE49-F238E27FC236}">
                  <a16:creationId xmlns:a16="http://schemas.microsoft.com/office/drawing/2014/main" id="{3B0EFE01-443F-46AE-8426-B90C594C112D}"/>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50;p59">
              <a:extLst>
                <a:ext uri="{FF2B5EF4-FFF2-40B4-BE49-F238E27FC236}">
                  <a16:creationId xmlns:a16="http://schemas.microsoft.com/office/drawing/2014/main" id="{7B3E96A9-BD51-4ACE-AD0C-37F4FF1773B4}"/>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51;p59">
              <a:extLst>
                <a:ext uri="{FF2B5EF4-FFF2-40B4-BE49-F238E27FC236}">
                  <a16:creationId xmlns:a16="http://schemas.microsoft.com/office/drawing/2014/main" id="{C953105E-5966-458F-8554-B31EFCF2D678}"/>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52;p59">
              <a:extLst>
                <a:ext uri="{FF2B5EF4-FFF2-40B4-BE49-F238E27FC236}">
                  <a16:creationId xmlns:a16="http://schemas.microsoft.com/office/drawing/2014/main" id="{9D0A3066-EB66-4A92-9311-42E850F29C95}"/>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53;p59">
              <a:extLst>
                <a:ext uri="{FF2B5EF4-FFF2-40B4-BE49-F238E27FC236}">
                  <a16:creationId xmlns:a16="http://schemas.microsoft.com/office/drawing/2014/main" id="{2198D078-D1E4-418C-AAC4-43F7CD9DD983}"/>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54;p59">
              <a:extLst>
                <a:ext uri="{FF2B5EF4-FFF2-40B4-BE49-F238E27FC236}">
                  <a16:creationId xmlns:a16="http://schemas.microsoft.com/office/drawing/2014/main" id="{683F47A1-6742-4E8E-AD0A-B0864CA7ED82}"/>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55;p59">
              <a:extLst>
                <a:ext uri="{FF2B5EF4-FFF2-40B4-BE49-F238E27FC236}">
                  <a16:creationId xmlns:a16="http://schemas.microsoft.com/office/drawing/2014/main" id="{8970BAC3-24D1-4BF1-B16F-109A72F95108}"/>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56;p59">
              <a:extLst>
                <a:ext uri="{FF2B5EF4-FFF2-40B4-BE49-F238E27FC236}">
                  <a16:creationId xmlns:a16="http://schemas.microsoft.com/office/drawing/2014/main" id="{B11F8268-F47F-42CC-9E5B-BE92EB359424}"/>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57;p59">
              <a:extLst>
                <a:ext uri="{FF2B5EF4-FFF2-40B4-BE49-F238E27FC236}">
                  <a16:creationId xmlns:a16="http://schemas.microsoft.com/office/drawing/2014/main" id="{93E94034-3502-4B40-B149-611BFB7BE982}"/>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58;p59">
              <a:extLst>
                <a:ext uri="{FF2B5EF4-FFF2-40B4-BE49-F238E27FC236}">
                  <a16:creationId xmlns:a16="http://schemas.microsoft.com/office/drawing/2014/main" id="{56258F10-38B4-4A30-8A96-E61AD05AED78}"/>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59;p59">
              <a:extLst>
                <a:ext uri="{FF2B5EF4-FFF2-40B4-BE49-F238E27FC236}">
                  <a16:creationId xmlns:a16="http://schemas.microsoft.com/office/drawing/2014/main" id="{F6944A3E-E8AC-415C-BB0C-8770B987580E}"/>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60;p59">
              <a:extLst>
                <a:ext uri="{FF2B5EF4-FFF2-40B4-BE49-F238E27FC236}">
                  <a16:creationId xmlns:a16="http://schemas.microsoft.com/office/drawing/2014/main" id="{EDE46BF2-D362-41E9-8AC9-A2C1E0D37CA8}"/>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61;p59">
              <a:extLst>
                <a:ext uri="{FF2B5EF4-FFF2-40B4-BE49-F238E27FC236}">
                  <a16:creationId xmlns:a16="http://schemas.microsoft.com/office/drawing/2014/main" id="{F4ECFA7C-6D05-4F04-8271-89BCC5200515}"/>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2;p59">
              <a:extLst>
                <a:ext uri="{FF2B5EF4-FFF2-40B4-BE49-F238E27FC236}">
                  <a16:creationId xmlns:a16="http://schemas.microsoft.com/office/drawing/2014/main" id="{169F3C52-0CF0-46EE-AA17-69CD60E539F4}"/>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63;p59">
              <a:extLst>
                <a:ext uri="{FF2B5EF4-FFF2-40B4-BE49-F238E27FC236}">
                  <a16:creationId xmlns:a16="http://schemas.microsoft.com/office/drawing/2014/main" id="{12BE28D1-530B-4F32-BBA8-3F02DFEDFB0C}"/>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64;p59">
              <a:extLst>
                <a:ext uri="{FF2B5EF4-FFF2-40B4-BE49-F238E27FC236}">
                  <a16:creationId xmlns:a16="http://schemas.microsoft.com/office/drawing/2014/main" id="{A488584E-F6EC-4D64-9375-12923B62AE1D}"/>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65;p59">
              <a:extLst>
                <a:ext uri="{FF2B5EF4-FFF2-40B4-BE49-F238E27FC236}">
                  <a16:creationId xmlns:a16="http://schemas.microsoft.com/office/drawing/2014/main" id="{A9CD7784-8571-4D29-83D7-1D77F01A9F6E}"/>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66;p59">
              <a:extLst>
                <a:ext uri="{FF2B5EF4-FFF2-40B4-BE49-F238E27FC236}">
                  <a16:creationId xmlns:a16="http://schemas.microsoft.com/office/drawing/2014/main" id="{EF1B63E8-45E3-4725-AAA7-5B0751F81928}"/>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67;p59">
              <a:extLst>
                <a:ext uri="{FF2B5EF4-FFF2-40B4-BE49-F238E27FC236}">
                  <a16:creationId xmlns:a16="http://schemas.microsoft.com/office/drawing/2014/main" id="{1AE925D3-F2F8-4E82-B73D-BB0656FE9A22}"/>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68;p59">
              <a:extLst>
                <a:ext uri="{FF2B5EF4-FFF2-40B4-BE49-F238E27FC236}">
                  <a16:creationId xmlns:a16="http://schemas.microsoft.com/office/drawing/2014/main" id="{9EB35768-84DF-4349-A1FB-CC2CB1FA0E0F}"/>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69;p59">
              <a:extLst>
                <a:ext uri="{FF2B5EF4-FFF2-40B4-BE49-F238E27FC236}">
                  <a16:creationId xmlns:a16="http://schemas.microsoft.com/office/drawing/2014/main" id="{5F824808-BCE0-4EB3-B4BB-D9BD023D1687}"/>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70;p59">
              <a:extLst>
                <a:ext uri="{FF2B5EF4-FFF2-40B4-BE49-F238E27FC236}">
                  <a16:creationId xmlns:a16="http://schemas.microsoft.com/office/drawing/2014/main" id="{AF9892F8-2BC3-4CDE-A1BB-DFB7968D02E7}"/>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71;p59">
              <a:extLst>
                <a:ext uri="{FF2B5EF4-FFF2-40B4-BE49-F238E27FC236}">
                  <a16:creationId xmlns:a16="http://schemas.microsoft.com/office/drawing/2014/main" id="{899C33F1-6C94-41D4-9E1D-8BAEED6E91C2}"/>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72;p59">
              <a:extLst>
                <a:ext uri="{FF2B5EF4-FFF2-40B4-BE49-F238E27FC236}">
                  <a16:creationId xmlns:a16="http://schemas.microsoft.com/office/drawing/2014/main" id="{08604F28-9DB9-4891-A79C-E94C4EF0890F}"/>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073;p59">
              <a:extLst>
                <a:ext uri="{FF2B5EF4-FFF2-40B4-BE49-F238E27FC236}">
                  <a16:creationId xmlns:a16="http://schemas.microsoft.com/office/drawing/2014/main" id="{71450EE5-80CA-48E4-AEB6-73F09602E404}"/>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74;p59">
              <a:extLst>
                <a:ext uri="{FF2B5EF4-FFF2-40B4-BE49-F238E27FC236}">
                  <a16:creationId xmlns:a16="http://schemas.microsoft.com/office/drawing/2014/main" id="{5159FAA3-E8B7-4064-8A84-0CC680740D8B}"/>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75;p59">
              <a:extLst>
                <a:ext uri="{FF2B5EF4-FFF2-40B4-BE49-F238E27FC236}">
                  <a16:creationId xmlns:a16="http://schemas.microsoft.com/office/drawing/2014/main" id="{C60D828A-A0D0-43AE-90E5-94730D4506C7}"/>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76;p59">
              <a:extLst>
                <a:ext uri="{FF2B5EF4-FFF2-40B4-BE49-F238E27FC236}">
                  <a16:creationId xmlns:a16="http://schemas.microsoft.com/office/drawing/2014/main" id="{5E574742-BC5D-48C5-BBF4-4E68865FFB6E}"/>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77;p59">
              <a:extLst>
                <a:ext uri="{FF2B5EF4-FFF2-40B4-BE49-F238E27FC236}">
                  <a16:creationId xmlns:a16="http://schemas.microsoft.com/office/drawing/2014/main" id="{31D2F48C-94C4-4DEE-B853-37DFA58DC8AE}"/>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78;p59">
              <a:extLst>
                <a:ext uri="{FF2B5EF4-FFF2-40B4-BE49-F238E27FC236}">
                  <a16:creationId xmlns:a16="http://schemas.microsoft.com/office/drawing/2014/main" id="{4900CD8A-8129-495F-81D0-229694BC4A5F}"/>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79;p59">
              <a:extLst>
                <a:ext uri="{FF2B5EF4-FFF2-40B4-BE49-F238E27FC236}">
                  <a16:creationId xmlns:a16="http://schemas.microsoft.com/office/drawing/2014/main" id="{FF7241A8-9336-478A-889B-CA2369B5BC38}"/>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0;p59">
              <a:extLst>
                <a:ext uri="{FF2B5EF4-FFF2-40B4-BE49-F238E27FC236}">
                  <a16:creationId xmlns:a16="http://schemas.microsoft.com/office/drawing/2014/main" id="{3CAEDFC9-A1DF-412C-9C8D-ABA184EF744C}"/>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81;p59">
              <a:extLst>
                <a:ext uri="{FF2B5EF4-FFF2-40B4-BE49-F238E27FC236}">
                  <a16:creationId xmlns:a16="http://schemas.microsoft.com/office/drawing/2014/main" id="{A4E739B7-76D6-420E-B1AA-0DA7247983A9}"/>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082;p59">
              <a:extLst>
                <a:ext uri="{FF2B5EF4-FFF2-40B4-BE49-F238E27FC236}">
                  <a16:creationId xmlns:a16="http://schemas.microsoft.com/office/drawing/2014/main" id="{98175284-AE6D-49DC-9F6B-E20AA11B40AD}"/>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083;p59">
              <a:extLst>
                <a:ext uri="{FF2B5EF4-FFF2-40B4-BE49-F238E27FC236}">
                  <a16:creationId xmlns:a16="http://schemas.microsoft.com/office/drawing/2014/main" id="{FE459892-6DB4-44A2-85FC-636B059A8C61}"/>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84;p59">
              <a:extLst>
                <a:ext uri="{FF2B5EF4-FFF2-40B4-BE49-F238E27FC236}">
                  <a16:creationId xmlns:a16="http://schemas.microsoft.com/office/drawing/2014/main" id="{5ECF6C7A-5AF5-4EC5-8B6C-94B14EFFA3AD}"/>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5;p59">
              <a:extLst>
                <a:ext uri="{FF2B5EF4-FFF2-40B4-BE49-F238E27FC236}">
                  <a16:creationId xmlns:a16="http://schemas.microsoft.com/office/drawing/2014/main" id="{3E6D8F72-FB8D-4B66-8725-2BDC2DCEEB97}"/>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86;p59">
              <a:extLst>
                <a:ext uri="{FF2B5EF4-FFF2-40B4-BE49-F238E27FC236}">
                  <a16:creationId xmlns:a16="http://schemas.microsoft.com/office/drawing/2014/main" id="{B51F2FDD-1BAD-46A6-A512-0091B6E13E70}"/>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87;p59">
              <a:extLst>
                <a:ext uri="{FF2B5EF4-FFF2-40B4-BE49-F238E27FC236}">
                  <a16:creationId xmlns:a16="http://schemas.microsoft.com/office/drawing/2014/main" id="{82516AB2-A36B-4CD8-8725-0BA29765FC35}"/>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88;p59">
              <a:extLst>
                <a:ext uri="{FF2B5EF4-FFF2-40B4-BE49-F238E27FC236}">
                  <a16:creationId xmlns:a16="http://schemas.microsoft.com/office/drawing/2014/main" id="{267FF0E6-2CC6-4F82-8F71-E9FEB22A199B}"/>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89;p59">
              <a:extLst>
                <a:ext uri="{FF2B5EF4-FFF2-40B4-BE49-F238E27FC236}">
                  <a16:creationId xmlns:a16="http://schemas.microsoft.com/office/drawing/2014/main" id="{5EB99503-F38A-402F-B941-D67696426E89}"/>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90;p59">
              <a:extLst>
                <a:ext uri="{FF2B5EF4-FFF2-40B4-BE49-F238E27FC236}">
                  <a16:creationId xmlns:a16="http://schemas.microsoft.com/office/drawing/2014/main" id="{335E5DA3-C7D1-4678-84E8-46F0CF40D806}"/>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91;p59">
              <a:extLst>
                <a:ext uri="{FF2B5EF4-FFF2-40B4-BE49-F238E27FC236}">
                  <a16:creationId xmlns:a16="http://schemas.microsoft.com/office/drawing/2014/main" id="{2C37842C-AE8F-4522-9823-CD1F85288463}"/>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92;p59">
              <a:extLst>
                <a:ext uri="{FF2B5EF4-FFF2-40B4-BE49-F238E27FC236}">
                  <a16:creationId xmlns:a16="http://schemas.microsoft.com/office/drawing/2014/main" id="{4C41624F-0384-4BC3-B46B-1D9BC5E3C5CB}"/>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93;p59">
              <a:extLst>
                <a:ext uri="{FF2B5EF4-FFF2-40B4-BE49-F238E27FC236}">
                  <a16:creationId xmlns:a16="http://schemas.microsoft.com/office/drawing/2014/main" id="{00CC86FD-2610-4C55-B2D3-A482AA1A2282}"/>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94;p59">
              <a:extLst>
                <a:ext uri="{FF2B5EF4-FFF2-40B4-BE49-F238E27FC236}">
                  <a16:creationId xmlns:a16="http://schemas.microsoft.com/office/drawing/2014/main" id="{9D21EAFD-9167-418D-A94A-CF14622A307C}"/>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095;p59">
              <a:extLst>
                <a:ext uri="{FF2B5EF4-FFF2-40B4-BE49-F238E27FC236}">
                  <a16:creationId xmlns:a16="http://schemas.microsoft.com/office/drawing/2014/main" id="{DD026449-E06A-4CA0-95E3-70AD6C26B0DA}"/>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096;p59">
              <a:extLst>
                <a:ext uri="{FF2B5EF4-FFF2-40B4-BE49-F238E27FC236}">
                  <a16:creationId xmlns:a16="http://schemas.microsoft.com/office/drawing/2014/main" id="{D71DA149-7E13-45B3-AED9-86C9ED8C581F}"/>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097;p59">
              <a:extLst>
                <a:ext uri="{FF2B5EF4-FFF2-40B4-BE49-F238E27FC236}">
                  <a16:creationId xmlns:a16="http://schemas.microsoft.com/office/drawing/2014/main" id="{DC923867-E592-410E-ADC4-C25FF3CDC76D}"/>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098;p59">
              <a:extLst>
                <a:ext uri="{FF2B5EF4-FFF2-40B4-BE49-F238E27FC236}">
                  <a16:creationId xmlns:a16="http://schemas.microsoft.com/office/drawing/2014/main" id="{8D3DA32B-C78C-410D-8C44-E0E75A48FEF5}"/>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099;p59">
              <a:extLst>
                <a:ext uri="{FF2B5EF4-FFF2-40B4-BE49-F238E27FC236}">
                  <a16:creationId xmlns:a16="http://schemas.microsoft.com/office/drawing/2014/main" id="{D90E9790-1CE9-4FCF-BB53-5D3AD4426AD1}"/>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100;p59">
              <a:extLst>
                <a:ext uri="{FF2B5EF4-FFF2-40B4-BE49-F238E27FC236}">
                  <a16:creationId xmlns:a16="http://schemas.microsoft.com/office/drawing/2014/main" id="{8267DE18-E227-43CA-9B47-5249F5EBD877}"/>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101;p59">
              <a:extLst>
                <a:ext uri="{FF2B5EF4-FFF2-40B4-BE49-F238E27FC236}">
                  <a16:creationId xmlns:a16="http://schemas.microsoft.com/office/drawing/2014/main" id="{75B6FDFA-B182-4D3D-A602-C31E0BD3F2F5}"/>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102;p59">
              <a:extLst>
                <a:ext uri="{FF2B5EF4-FFF2-40B4-BE49-F238E27FC236}">
                  <a16:creationId xmlns:a16="http://schemas.microsoft.com/office/drawing/2014/main" id="{635B91A0-3CC0-4BAE-BCEB-89C416643744}"/>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103;p59">
              <a:extLst>
                <a:ext uri="{FF2B5EF4-FFF2-40B4-BE49-F238E27FC236}">
                  <a16:creationId xmlns:a16="http://schemas.microsoft.com/office/drawing/2014/main" id="{9A19A8E3-1300-4098-826E-38CD647FDC4C}"/>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104;p59">
              <a:extLst>
                <a:ext uri="{FF2B5EF4-FFF2-40B4-BE49-F238E27FC236}">
                  <a16:creationId xmlns:a16="http://schemas.microsoft.com/office/drawing/2014/main" id="{1B6FCFB7-3895-4336-8965-56A2766EEC24}"/>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105;p59">
              <a:extLst>
                <a:ext uri="{FF2B5EF4-FFF2-40B4-BE49-F238E27FC236}">
                  <a16:creationId xmlns:a16="http://schemas.microsoft.com/office/drawing/2014/main" id="{27B3D98E-1451-466F-9C5B-7C9A78CE3C2A}"/>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06;p59">
              <a:extLst>
                <a:ext uri="{FF2B5EF4-FFF2-40B4-BE49-F238E27FC236}">
                  <a16:creationId xmlns:a16="http://schemas.microsoft.com/office/drawing/2014/main" id="{544472F0-0638-49F3-8AC2-8807AB99B2FB}"/>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07;p59">
              <a:extLst>
                <a:ext uri="{FF2B5EF4-FFF2-40B4-BE49-F238E27FC236}">
                  <a16:creationId xmlns:a16="http://schemas.microsoft.com/office/drawing/2014/main" id="{5194A644-F3EE-40DE-BB02-085CCD9A9A40}"/>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08;p59">
              <a:extLst>
                <a:ext uri="{FF2B5EF4-FFF2-40B4-BE49-F238E27FC236}">
                  <a16:creationId xmlns:a16="http://schemas.microsoft.com/office/drawing/2014/main" id="{D889C8EC-0228-4280-BA47-3082A18D9CEC}"/>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09;p59">
              <a:extLst>
                <a:ext uri="{FF2B5EF4-FFF2-40B4-BE49-F238E27FC236}">
                  <a16:creationId xmlns:a16="http://schemas.microsoft.com/office/drawing/2014/main" id="{01E5F92B-BDC8-4544-A6C0-C1729C20A676}"/>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10;p59">
              <a:extLst>
                <a:ext uri="{FF2B5EF4-FFF2-40B4-BE49-F238E27FC236}">
                  <a16:creationId xmlns:a16="http://schemas.microsoft.com/office/drawing/2014/main" id="{F5EDAC71-BD32-41C7-8527-D858C5EA5744}"/>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11;p59">
              <a:extLst>
                <a:ext uri="{FF2B5EF4-FFF2-40B4-BE49-F238E27FC236}">
                  <a16:creationId xmlns:a16="http://schemas.microsoft.com/office/drawing/2014/main" id="{22377F6A-B1E8-4B2C-85DA-F56F15CF9EBD}"/>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112;p59">
              <a:extLst>
                <a:ext uri="{FF2B5EF4-FFF2-40B4-BE49-F238E27FC236}">
                  <a16:creationId xmlns:a16="http://schemas.microsoft.com/office/drawing/2014/main" id="{5DB4B93A-951A-41B8-A3AD-F84FF0645B48}"/>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113;p59">
              <a:extLst>
                <a:ext uri="{FF2B5EF4-FFF2-40B4-BE49-F238E27FC236}">
                  <a16:creationId xmlns:a16="http://schemas.microsoft.com/office/drawing/2014/main" id="{EFAA3FD0-1B61-4915-BE86-4C1926D5A74A}"/>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114;p59">
              <a:extLst>
                <a:ext uri="{FF2B5EF4-FFF2-40B4-BE49-F238E27FC236}">
                  <a16:creationId xmlns:a16="http://schemas.microsoft.com/office/drawing/2014/main" id="{93F7F38F-F0E6-4704-9498-DA9AB302D351}"/>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115;p59">
              <a:extLst>
                <a:ext uri="{FF2B5EF4-FFF2-40B4-BE49-F238E27FC236}">
                  <a16:creationId xmlns:a16="http://schemas.microsoft.com/office/drawing/2014/main" id="{FDC8A1AC-F5E1-4963-960A-B0C53EB45D61}"/>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116;p59">
              <a:extLst>
                <a:ext uri="{FF2B5EF4-FFF2-40B4-BE49-F238E27FC236}">
                  <a16:creationId xmlns:a16="http://schemas.microsoft.com/office/drawing/2014/main" id="{BA8469A7-65D6-42E6-BEE9-5427E6A8E645}"/>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117;p59">
              <a:extLst>
                <a:ext uri="{FF2B5EF4-FFF2-40B4-BE49-F238E27FC236}">
                  <a16:creationId xmlns:a16="http://schemas.microsoft.com/office/drawing/2014/main" id="{E1B87605-ACE6-4025-96A1-4BC5F098160F}"/>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18;p59">
              <a:extLst>
                <a:ext uri="{FF2B5EF4-FFF2-40B4-BE49-F238E27FC236}">
                  <a16:creationId xmlns:a16="http://schemas.microsoft.com/office/drawing/2014/main" id="{8652A0A3-6B93-484E-9941-0F0C3CB45236}"/>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19;p59">
              <a:extLst>
                <a:ext uri="{FF2B5EF4-FFF2-40B4-BE49-F238E27FC236}">
                  <a16:creationId xmlns:a16="http://schemas.microsoft.com/office/drawing/2014/main" id="{48D21570-5123-4298-88E4-6AB016230DDC}"/>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20;p59">
              <a:extLst>
                <a:ext uri="{FF2B5EF4-FFF2-40B4-BE49-F238E27FC236}">
                  <a16:creationId xmlns:a16="http://schemas.microsoft.com/office/drawing/2014/main" id="{801535B5-C142-4D9A-9CB5-09846D7FCDF6}"/>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21;p59">
              <a:extLst>
                <a:ext uri="{FF2B5EF4-FFF2-40B4-BE49-F238E27FC236}">
                  <a16:creationId xmlns:a16="http://schemas.microsoft.com/office/drawing/2014/main" id="{A662404F-3E26-4F84-AB49-EFFED1DF397C}"/>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22;p59">
              <a:extLst>
                <a:ext uri="{FF2B5EF4-FFF2-40B4-BE49-F238E27FC236}">
                  <a16:creationId xmlns:a16="http://schemas.microsoft.com/office/drawing/2014/main" id="{AAD9AFF7-41B4-444F-BEEC-A1F53EB3AD6D}"/>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23;p59">
              <a:extLst>
                <a:ext uri="{FF2B5EF4-FFF2-40B4-BE49-F238E27FC236}">
                  <a16:creationId xmlns:a16="http://schemas.microsoft.com/office/drawing/2014/main" id="{24C68CD9-0DC7-4948-9B49-C1F479D51C53}"/>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24;p59">
              <a:extLst>
                <a:ext uri="{FF2B5EF4-FFF2-40B4-BE49-F238E27FC236}">
                  <a16:creationId xmlns:a16="http://schemas.microsoft.com/office/drawing/2014/main" id="{E07BAEDC-2670-45A7-855B-7AB8D72FD911}"/>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25;p59">
              <a:extLst>
                <a:ext uri="{FF2B5EF4-FFF2-40B4-BE49-F238E27FC236}">
                  <a16:creationId xmlns:a16="http://schemas.microsoft.com/office/drawing/2014/main" id="{EE1A28A8-84CE-4722-BED5-81B51C3EC4BD}"/>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26;p59">
              <a:extLst>
                <a:ext uri="{FF2B5EF4-FFF2-40B4-BE49-F238E27FC236}">
                  <a16:creationId xmlns:a16="http://schemas.microsoft.com/office/drawing/2014/main" id="{26AB0843-7D2F-48E6-A34F-76D0E0DBF0E3}"/>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27;p59">
              <a:extLst>
                <a:ext uri="{FF2B5EF4-FFF2-40B4-BE49-F238E27FC236}">
                  <a16:creationId xmlns:a16="http://schemas.microsoft.com/office/drawing/2014/main" id="{C10396CF-BFD0-46F1-A049-63D8276F73F4}"/>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28;p59">
              <a:extLst>
                <a:ext uri="{FF2B5EF4-FFF2-40B4-BE49-F238E27FC236}">
                  <a16:creationId xmlns:a16="http://schemas.microsoft.com/office/drawing/2014/main" id="{91CA635E-0AC5-42FF-A322-9E41CEDA37A8}"/>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129;p59">
              <a:extLst>
                <a:ext uri="{FF2B5EF4-FFF2-40B4-BE49-F238E27FC236}">
                  <a16:creationId xmlns:a16="http://schemas.microsoft.com/office/drawing/2014/main" id="{681A7621-7B0B-4679-973F-97216EBF85C1}"/>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130;p59">
              <a:extLst>
                <a:ext uri="{FF2B5EF4-FFF2-40B4-BE49-F238E27FC236}">
                  <a16:creationId xmlns:a16="http://schemas.microsoft.com/office/drawing/2014/main" id="{C5CBFA43-17EE-44B6-AF6A-8BDD3AEFD008}"/>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131;p59">
              <a:extLst>
                <a:ext uri="{FF2B5EF4-FFF2-40B4-BE49-F238E27FC236}">
                  <a16:creationId xmlns:a16="http://schemas.microsoft.com/office/drawing/2014/main" id="{99FA2E8C-1E68-4A7C-9C8A-F9FF49DE4222}"/>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132;p59">
              <a:extLst>
                <a:ext uri="{FF2B5EF4-FFF2-40B4-BE49-F238E27FC236}">
                  <a16:creationId xmlns:a16="http://schemas.microsoft.com/office/drawing/2014/main" id="{A2405A6C-3C67-4532-9873-8F72B6FF8443}"/>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133;p59">
              <a:extLst>
                <a:ext uri="{FF2B5EF4-FFF2-40B4-BE49-F238E27FC236}">
                  <a16:creationId xmlns:a16="http://schemas.microsoft.com/office/drawing/2014/main" id="{E1A1DF93-88F4-4497-AC4B-5640A786783D}"/>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134;p59">
              <a:extLst>
                <a:ext uri="{FF2B5EF4-FFF2-40B4-BE49-F238E27FC236}">
                  <a16:creationId xmlns:a16="http://schemas.microsoft.com/office/drawing/2014/main" id="{F8C91491-A637-428F-AFCF-3336CE0AEFB6}"/>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135;p59">
              <a:extLst>
                <a:ext uri="{FF2B5EF4-FFF2-40B4-BE49-F238E27FC236}">
                  <a16:creationId xmlns:a16="http://schemas.microsoft.com/office/drawing/2014/main" id="{04043D05-826D-4073-9B42-9D1D2BB0D0D6}"/>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136;p59">
              <a:extLst>
                <a:ext uri="{FF2B5EF4-FFF2-40B4-BE49-F238E27FC236}">
                  <a16:creationId xmlns:a16="http://schemas.microsoft.com/office/drawing/2014/main" id="{6FA5BDAF-2D4D-4C12-9757-DB9EE56E1698}"/>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137;p59">
              <a:extLst>
                <a:ext uri="{FF2B5EF4-FFF2-40B4-BE49-F238E27FC236}">
                  <a16:creationId xmlns:a16="http://schemas.microsoft.com/office/drawing/2014/main" id="{5B732DEE-E365-4594-8472-AE3BF74883F8}"/>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138;p59">
              <a:extLst>
                <a:ext uri="{FF2B5EF4-FFF2-40B4-BE49-F238E27FC236}">
                  <a16:creationId xmlns:a16="http://schemas.microsoft.com/office/drawing/2014/main" id="{4E097721-A51A-491F-8169-5948CBE62473}"/>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139;p59">
              <a:extLst>
                <a:ext uri="{FF2B5EF4-FFF2-40B4-BE49-F238E27FC236}">
                  <a16:creationId xmlns:a16="http://schemas.microsoft.com/office/drawing/2014/main" id="{83190453-E354-4F2D-8E38-5B1D7ACAAFF6}"/>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140;p59">
              <a:extLst>
                <a:ext uri="{FF2B5EF4-FFF2-40B4-BE49-F238E27FC236}">
                  <a16:creationId xmlns:a16="http://schemas.microsoft.com/office/drawing/2014/main" id="{4E98D4FA-3172-4EEC-84E5-999EE3F9F8F1}"/>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141;p59">
              <a:extLst>
                <a:ext uri="{FF2B5EF4-FFF2-40B4-BE49-F238E27FC236}">
                  <a16:creationId xmlns:a16="http://schemas.microsoft.com/office/drawing/2014/main" id="{AA46B912-D360-4214-BFC3-DF3E7DCFD638}"/>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142;p59">
              <a:extLst>
                <a:ext uri="{FF2B5EF4-FFF2-40B4-BE49-F238E27FC236}">
                  <a16:creationId xmlns:a16="http://schemas.microsoft.com/office/drawing/2014/main" id="{8710F98A-6A7D-4801-B4FF-48D777EFC941}"/>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143;p59">
              <a:extLst>
                <a:ext uri="{FF2B5EF4-FFF2-40B4-BE49-F238E27FC236}">
                  <a16:creationId xmlns:a16="http://schemas.microsoft.com/office/drawing/2014/main" id="{F5651C28-18E8-472B-816E-B79A617D515E}"/>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144;p59">
              <a:extLst>
                <a:ext uri="{FF2B5EF4-FFF2-40B4-BE49-F238E27FC236}">
                  <a16:creationId xmlns:a16="http://schemas.microsoft.com/office/drawing/2014/main" id="{5AF64482-704C-47FE-B657-3DB267EC7FDD}"/>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145;p59">
              <a:extLst>
                <a:ext uri="{FF2B5EF4-FFF2-40B4-BE49-F238E27FC236}">
                  <a16:creationId xmlns:a16="http://schemas.microsoft.com/office/drawing/2014/main" id="{090B6B3B-0C91-483D-A381-26600BBBC334}"/>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146;p59">
              <a:extLst>
                <a:ext uri="{FF2B5EF4-FFF2-40B4-BE49-F238E27FC236}">
                  <a16:creationId xmlns:a16="http://schemas.microsoft.com/office/drawing/2014/main" id="{A6CE79A1-DB81-4CA4-A68F-95914F94AF7E}"/>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147;p59">
              <a:extLst>
                <a:ext uri="{FF2B5EF4-FFF2-40B4-BE49-F238E27FC236}">
                  <a16:creationId xmlns:a16="http://schemas.microsoft.com/office/drawing/2014/main" id="{2859F739-086C-4957-889B-00E796E52EFC}"/>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148;p59">
              <a:extLst>
                <a:ext uri="{FF2B5EF4-FFF2-40B4-BE49-F238E27FC236}">
                  <a16:creationId xmlns:a16="http://schemas.microsoft.com/office/drawing/2014/main" id="{582B890D-115E-4219-B4E1-DE28D99592FA}"/>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149;p59">
              <a:extLst>
                <a:ext uri="{FF2B5EF4-FFF2-40B4-BE49-F238E27FC236}">
                  <a16:creationId xmlns:a16="http://schemas.microsoft.com/office/drawing/2014/main" id="{6567BBBD-CFCF-4928-B769-DA63577F255D}"/>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150;p59">
              <a:extLst>
                <a:ext uri="{FF2B5EF4-FFF2-40B4-BE49-F238E27FC236}">
                  <a16:creationId xmlns:a16="http://schemas.microsoft.com/office/drawing/2014/main" id="{AA3438F1-95DA-4344-8972-440547ED84E3}"/>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51;p59">
              <a:extLst>
                <a:ext uri="{FF2B5EF4-FFF2-40B4-BE49-F238E27FC236}">
                  <a16:creationId xmlns:a16="http://schemas.microsoft.com/office/drawing/2014/main" id="{F8905357-2D83-4AB0-9254-D5815997CD0D}"/>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52;p59">
              <a:extLst>
                <a:ext uri="{FF2B5EF4-FFF2-40B4-BE49-F238E27FC236}">
                  <a16:creationId xmlns:a16="http://schemas.microsoft.com/office/drawing/2014/main" id="{39AFEF28-00DE-4E23-AF3B-C2338093D49F}"/>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53;p59">
              <a:extLst>
                <a:ext uri="{FF2B5EF4-FFF2-40B4-BE49-F238E27FC236}">
                  <a16:creationId xmlns:a16="http://schemas.microsoft.com/office/drawing/2014/main" id="{94FE9B9D-E38D-48AF-92D3-BA803A185F3C}"/>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54;p59">
              <a:extLst>
                <a:ext uri="{FF2B5EF4-FFF2-40B4-BE49-F238E27FC236}">
                  <a16:creationId xmlns:a16="http://schemas.microsoft.com/office/drawing/2014/main" id="{8060E5B1-26DC-41EC-87DA-C614749C2624}"/>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55;p59">
              <a:extLst>
                <a:ext uri="{FF2B5EF4-FFF2-40B4-BE49-F238E27FC236}">
                  <a16:creationId xmlns:a16="http://schemas.microsoft.com/office/drawing/2014/main" id="{DD57E82F-D321-4D0D-B1C5-F70F536867B8}"/>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56;p59">
              <a:extLst>
                <a:ext uri="{FF2B5EF4-FFF2-40B4-BE49-F238E27FC236}">
                  <a16:creationId xmlns:a16="http://schemas.microsoft.com/office/drawing/2014/main" id="{71CEDEB3-E6AE-4F01-BEFF-628087578660}"/>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57;p59">
              <a:extLst>
                <a:ext uri="{FF2B5EF4-FFF2-40B4-BE49-F238E27FC236}">
                  <a16:creationId xmlns:a16="http://schemas.microsoft.com/office/drawing/2014/main" id="{74029295-566C-4725-BE89-F9100564761B}"/>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58;p59">
              <a:extLst>
                <a:ext uri="{FF2B5EF4-FFF2-40B4-BE49-F238E27FC236}">
                  <a16:creationId xmlns:a16="http://schemas.microsoft.com/office/drawing/2014/main" id="{673A58F3-169B-4ED8-875E-D768BC1191E6}"/>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59;p59">
              <a:extLst>
                <a:ext uri="{FF2B5EF4-FFF2-40B4-BE49-F238E27FC236}">
                  <a16:creationId xmlns:a16="http://schemas.microsoft.com/office/drawing/2014/main" id="{42AFE36B-445B-4580-B443-E39DEBE831B0}"/>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60;p59">
              <a:extLst>
                <a:ext uri="{FF2B5EF4-FFF2-40B4-BE49-F238E27FC236}">
                  <a16:creationId xmlns:a16="http://schemas.microsoft.com/office/drawing/2014/main" id="{52F5E915-828A-43A3-A2F0-6553F52A6995}"/>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161;p59">
              <a:extLst>
                <a:ext uri="{FF2B5EF4-FFF2-40B4-BE49-F238E27FC236}">
                  <a16:creationId xmlns:a16="http://schemas.microsoft.com/office/drawing/2014/main" id="{BAFA4474-31EC-437F-9B9D-930E4CAA3507}"/>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62;p59">
              <a:extLst>
                <a:ext uri="{FF2B5EF4-FFF2-40B4-BE49-F238E27FC236}">
                  <a16:creationId xmlns:a16="http://schemas.microsoft.com/office/drawing/2014/main" id="{6A63008E-8D53-4E7D-83FB-BC783111393E}"/>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63;p59">
              <a:extLst>
                <a:ext uri="{FF2B5EF4-FFF2-40B4-BE49-F238E27FC236}">
                  <a16:creationId xmlns:a16="http://schemas.microsoft.com/office/drawing/2014/main" id="{BAB78956-69D1-480D-9557-DB41178CF845}"/>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64;p59">
              <a:extLst>
                <a:ext uri="{FF2B5EF4-FFF2-40B4-BE49-F238E27FC236}">
                  <a16:creationId xmlns:a16="http://schemas.microsoft.com/office/drawing/2014/main" id="{18C8330A-F410-450B-AD20-B73F41A2D76B}"/>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65;p59">
              <a:extLst>
                <a:ext uri="{FF2B5EF4-FFF2-40B4-BE49-F238E27FC236}">
                  <a16:creationId xmlns:a16="http://schemas.microsoft.com/office/drawing/2014/main" id="{6B8E1A7A-A925-455B-A575-51BE4B900556}"/>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66;p59">
              <a:extLst>
                <a:ext uri="{FF2B5EF4-FFF2-40B4-BE49-F238E27FC236}">
                  <a16:creationId xmlns:a16="http://schemas.microsoft.com/office/drawing/2014/main" id="{48427CBE-6E22-4B43-B68D-82DC78797EA4}"/>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67;p59">
              <a:extLst>
                <a:ext uri="{FF2B5EF4-FFF2-40B4-BE49-F238E27FC236}">
                  <a16:creationId xmlns:a16="http://schemas.microsoft.com/office/drawing/2014/main" id="{185E1429-2D3C-47AF-B836-6F9CD4367B3B}"/>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68;p59">
              <a:extLst>
                <a:ext uri="{FF2B5EF4-FFF2-40B4-BE49-F238E27FC236}">
                  <a16:creationId xmlns:a16="http://schemas.microsoft.com/office/drawing/2014/main" id="{B6AD979F-6A91-42D3-85CB-F8370BD65F5D}"/>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69;p59">
              <a:extLst>
                <a:ext uri="{FF2B5EF4-FFF2-40B4-BE49-F238E27FC236}">
                  <a16:creationId xmlns:a16="http://schemas.microsoft.com/office/drawing/2014/main" id="{49326B2C-3103-428F-95DD-CBE2FF9633EC}"/>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170;p59">
              <a:extLst>
                <a:ext uri="{FF2B5EF4-FFF2-40B4-BE49-F238E27FC236}">
                  <a16:creationId xmlns:a16="http://schemas.microsoft.com/office/drawing/2014/main" id="{A836C59C-B5C4-4767-811A-25155CE02C75}"/>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71;p59">
              <a:extLst>
                <a:ext uri="{FF2B5EF4-FFF2-40B4-BE49-F238E27FC236}">
                  <a16:creationId xmlns:a16="http://schemas.microsoft.com/office/drawing/2014/main" id="{2B6D229E-7874-4423-9CCD-CFDFBF3E388A}"/>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72;p59">
              <a:extLst>
                <a:ext uri="{FF2B5EF4-FFF2-40B4-BE49-F238E27FC236}">
                  <a16:creationId xmlns:a16="http://schemas.microsoft.com/office/drawing/2014/main" id="{D03742A5-75D3-4D82-BDDB-ADACFC018D8A}"/>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73;p59">
              <a:extLst>
                <a:ext uri="{FF2B5EF4-FFF2-40B4-BE49-F238E27FC236}">
                  <a16:creationId xmlns:a16="http://schemas.microsoft.com/office/drawing/2014/main" id="{D629C790-CD00-4083-A283-4716CF66F77F}"/>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74;p59">
              <a:extLst>
                <a:ext uri="{FF2B5EF4-FFF2-40B4-BE49-F238E27FC236}">
                  <a16:creationId xmlns:a16="http://schemas.microsoft.com/office/drawing/2014/main" id="{F4E389DC-39ED-4CD7-8722-F8EAAD1F36D9}"/>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75;p59">
              <a:extLst>
                <a:ext uri="{FF2B5EF4-FFF2-40B4-BE49-F238E27FC236}">
                  <a16:creationId xmlns:a16="http://schemas.microsoft.com/office/drawing/2014/main" id="{465B9886-1B46-46F3-B18B-D234F01D6BF8}"/>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76;p59">
              <a:extLst>
                <a:ext uri="{FF2B5EF4-FFF2-40B4-BE49-F238E27FC236}">
                  <a16:creationId xmlns:a16="http://schemas.microsoft.com/office/drawing/2014/main" id="{E9BED09C-7C5A-4BCE-9240-21CF1534A5D4}"/>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77;p59">
              <a:extLst>
                <a:ext uri="{FF2B5EF4-FFF2-40B4-BE49-F238E27FC236}">
                  <a16:creationId xmlns:a16="http://schemas.microsoft.com/office/drawing/2014/main" id="{99425E7E-A081-4F62-B943-A7673E3A6E05}"/>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78;p59">
              <a:extLst>
                <a:ext uri="{FF2B5EF4-FFF2-40B4-BE49-F238E27FC236}">
                  <a16:creationId xmlns:a16="http://schemas.microsoft.com/office/drawing/2014/main" id="{8FE64C7F-8ECC-422C-AD58-3BFFBBA6B45C}"/>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79;p59">
              <a:extLst>
                <a:ext uri="{FF2B5EF4-FFF2-40B4-BE49-F238E27FC236}">
                  <a16:creationId xmlns:a16="http://schemas.microsoft.com/office/drawing/2014/main" id="{0B68B10F-D9D2-4286-94F0-DA3CEA99DD55}"/>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80;p59">
              <a:extLst>
                <a:ext uri="{FF2B5EF4-FFF2-40B4-BE49-F238E27FC236}">
                  <a16:creationId xmlns:a16="http://schemas.microsoft.com/office/drawing/2014/main" id="{D23F2AE8-533B-466A-A4F4-DB3B57AF48A4}"/>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81;p59">
              <a:extLst>
                <a:ext uri="{FF2B5EF4-FFF2-40B4-BE49-F238E27FC236}">
                  <a16:creationId xmlns:a16="http://schemas.microsoft.com/office/drawing/2014/main" id="{DF2F20EC-117F-426F-A021-25B89A09391A}"/>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82;p59">
              <a:extLst>
                <a:ext uri="{FF2B5EF4-FFF2-40B4-BE49-F238E27FC236}">
                  <a16:creationId xmlns:a16="http://schemas.microsoft.com/office/drawing/2014/main" id="{38D13604-8E6A-43F9-AE83-7F2B1E96D815}"/>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83;p59">
              <a:extLst>
                <a:ext uri="{FF2B5EF4-FFF2-40B4-BE49-F238E27FC236}">
                  <a16:creationId xmlns:a16="http://schemas.microsoft.com/office/drawing/2014/main" id="{B9640112-26FC-4EB9-AFCC-E57CE084F905}"/>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84;p59">
              <a:extLst>
                <a:ext uri="{FF2B5EF4-FFF2-40B4-BE49-F238E27FC236}">
                  <a16:creationId xmlns:a16="http://schemas.microsoft.com/office/drawing/2014/main" id="{7195273B-5855-4F8A-9CC6-65A2AAF005B4}"/>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85;p59">
              <a:extLst>
                <a:ext uri="{FF2B5EF4-FFF2-40B4-BE49-F238E27FC236}">
                  <a16:creationId xmlns:a16="http://schemas.microsoft.com/office/drawing/2014/main" id="{9F09496D-44DC-412E-B96F-EED0320AC73E}"/>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86;p59">
              <a:extLst>
                <a:ext uri="{FF2B5EF4-FFF2-40B4-BE49-F238E27FC236}">
                  <a16:creationId xmlns:a16="http://schemas.microsoft.com/office/drawing/2014/main" id="{C3FC324E-D8DA-4F16-A9A8-EC6DD9E7DE72}"/>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87;p59">
              <a:extLst>
                <a:ext uri="{FF2B5EF4-FFF2-40B4-BE49-F238E27FC236}">
                  <a16:creationId xmlns:a16="http://schemas.microsoft.com/office/drawing/2014/main" id="{44B5FA4D-A091-4E5D-9678-725999BF05D8}"/>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88;p59">
              <a:extLst>
                <a:ext uri="{FF2B5EF4-FFF2-40B4-BE49-F238E27FC236}">
                  <a16:creationId xmlns:a16="http://schemas.microsoft.com/office/drawing/2014/main" id="{2F31C358-2EE8-4919-A936-5A22CE05823F}"/>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89;p59">
              <a:extLst>
                <a:ext uri="{FF2B5EF4-FFF2-40B4-BE49-F238E27FC236}">
                  <a16:creationId xmlns:a16="http://schemas.microsoft.com/office/drawing/2014/main" id="{0DE96F19-B526-449F-BB73-D04A78E5E004}"/>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90;p59">
              <a:extLst>
                <a:ext uri="{FF2B5EF4-FFF2-40B4-BE49-F238E27FC236}">
                  <a16:creationId xmlns:a16="http://schemas.microsoft.com/office/drawing/2014/main" id="{6F5E38A5-8AEF-4D45-8295-790FF49003BD}"/>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91;p59">
              <a:extLst>
                <a:ext uri="{FF2B5EF4-FFF2-40B4-BE49-F238E27FC236}">
                  <a16:creationId xmlns:a16="http://schemas.microsoft.com/office/drawing/2014/main" id="{D899D0D1-966E-492F-9702-DCE6EB8853E3}"/>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92;p59">
              <a:extLst>
                <a:ext uri="{FF2B5EF4-FFF2-40B4-BE49-F238E27FC236}">
                  <a16:creationId xmlns:a16="http://schemas.microsoft.com/office/drawing/2014/main" id="{C414C16A-5095-43C0-8B44-8375513AD33E}"/>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193;p59">
              <a:extLst>
                <a:ext uri="{FF2B5EF4-FFF2-40B4-BE49-F238E27FC236}">
                  <a16:creationId xmlns:a16="http://schemas.microsoft.com/office/drawing/2014/main" id="{2D09C9F2-AA3E-4558-97F4-035EEC6AE608}"/>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194;p59">
              <a:extLst>
                <a:ext uri="{FF2B5EF4-FFF2-40B4-BE49-F238E27FC236}">
                  <a16:creationId xmlns:a16="http://schemas.microsoft.com/office/drawing/2014/main" id="{C04FF12B-D152-4798-854B-F48F9C5AE26A}"/>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195;p59">
              <a:extLst>
                <a:ext uri="{FF2B5EF4-FFF2-40B4-BE49-F238E27FC236}">
                  <a16:creationId xmlns:a16="http://schemas.microsoft.com/office/drawing/2014/main" id="{C3A551F9-CBD9-4D00-8BF3-571107AA0725}"/>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196;p59">
              <a:extLst>
                <a:ext uri="{FF2B5EF4-FFF2-40B4-BE49-F238E27FC236}">
                  <a16:creationId xmlns:a16="http://schemas.microsoft.com/office/drawing/2014/main" id="{E50F8E3A-6422-4929-B184-F0ABD571DD2B}"/>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197;p59">
              <a:extLst>
                <a:ext uri="{FF2B5EF4-FFF2-40B4-BE49-F238E27FC236}">
                  <a16:creationId xmlns:a16="http://schemas.microsoft.com/office/drawing/2014/main" id="{F60E44AD-8A6F-4E02-8941-81C817BA2D22}"/>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198;p59">
              <a:extLst>
                <a:ext uri="{FF2B5EF4-FFF2-40B4-BE49-F238E27FC236}">
                  <a16:creationId xmlns:a16="http://schemas.microsoft.com/office/drawing/2014/main" id="{8C43B3F8-1F0B-438A-8D67-98E37E202A43}"/>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199;p59">
              <a:extLst>
                <a:ext uri="{FF2B5EF4-FFF2-40B4-BE49-F238E27FC236}">
                  <a16:creationId xmlns:a16="http://schemas.microsoft.com/office/drawing/2014/main" id="{D94D04E8-0F3C-4E2F-B4AA-77981D978682}"/>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200;p59">
              <a:extLst>
                <a:ext uri="{FF2B5EF4-FFF2-40B4-BE49-F238E27FC236}">
                  <a16:creationId xmlns:a16="http://schemas.microsoft.com/office/drawing/2014/main" id="{29128954-8D34-4BB7-AC1E-141C33FBBC51}"/>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201;p59">
              <a:extLst>
                <a:ext uri="{FF2B5EF4-FFF2-40B4-BE49-F238E27FC236}">
                  <a16:creationId xmlns:a16="http://schemas.microsoft.com/office/drawing/2014/main" id="{7B705F78-0685-4291-A5FB-DE4A2E1406A1}"/>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202;p59">
              <a:extLst>
                <a:ext uri="{FF2B5EF4-FFF2-40B4-BE49-F238E27FC236}">
                  <a16:creationId xmlns:a16="http://schemas.microsoft.com/office/drawing/2014/main" id="{00B11E28-1E43-4540-A464-00B5223A418E}"/>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203;p59">
              <a:extLst>
                <a:ext uri="{FF2B5EF4-FFF2-40B4-BE49-F238E27FC236}">
                  <a16:creationId xmlns:a16="http://schemas.microsoft.com/office/drawing/2014/main" id="{26D206FB-B40B-4109-9AC1-27D82003F7EE}"/>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204;p59">
              <a:extLst>
                <a:ext uri="{FF2B5EF4-FFF2-40B4-BE49-F238E27FC236}">
                  <a16:creationId xmlns:a16="http://schemas.microsoft.com/office/drawing/2014/main" id="{2E9B3B17-F4F8-4240-B962-566D3D5525D8}"/>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205;p59">
              <a:extLst>
                <a:ext uri="{FF2B5EF4-FFF2-40B4-BE49-F238E27FC236}">
                  <a16:creationId xmlns:a16="http://schemas.microsoft.com/office/drawing/2014/main" id="{89A0A46F-EB77-4329-B889-C7A623FBF55D}"/>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000"/>
                                        <p:tgtEl>
                                          <p:spTgt spid="460"/>
                                        </p:tgtEl>
                                      </p:cBhvr>
                                    </p:animEffect>
                                    <p:anim calcmode="lin" valueType="num">
                                      <p:cBhvr>
                                        <p:cTn id="8" dur="1000" fill="hold"/>
                                        <p:tgtEl>
                                          <p:spTgt spid="460"/>
                                        </p:tgtEl>
                                        <p:attrNameLst>
                                          <p:attrName>ppt_x</p:attrName>
                                        </p:attrNameLst>
                                      </p:cBhvr>
                                      <p:tavLst>
                                        <p:tav tm="0">
                                          <p:val>
                                            <p:strVal val="#ppt_x"/>
                                          </p:val>
                                        </p:tav>
                                        <p:tav tm="100000">
                                          <p:val>
                                            <p:strVal val="#ppt_x"/>
                                          </p:val>
                                        </p:tav>
                                      </p:tavLst>
                                    </p:anim>
                                    <p:anim calcmode="lin" valueType="num">
                                      <p:cBhvr>
                                        <p:cTn id="9" dur="1000" fill="hold"/>
                                        <p:tgtEl>
                                          <p:spTgt spid="46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61">
                                            <p:txEl>
                                              <p:pRg st="0" end="0"/>
                                            </p:txEl>
                                          </p:spTgt>
                                        </p:tgtEl>
                                        <p:attrNameLst>
                                          <p:attrName>style.visibility</p:attrName>
                                        </p:attrNameLst>
                                      </p:cBhvr>
                                      <p:to>
                                        <p:strVal val="visible"/>
                                      </p:to>
                                    </p:set>
                                    <p:animEffect transition="in" filter="fade">
                                      <p:cBhvr>
                                        <p:cTn id="12" dur="1000"/>
                                        <p:tgtEl>
                                          <p:spTgt spid="461">
                                            <p:txEl>
                                              <p:pRg st="0" end="0"/>
                                            </p:txEl>
                                          </p:spTgt>
                                        </p:tgtEl>
                                      </p:cBhvr>
                                    </p:animEffect>
                                    <p:anim calcmode="lin" valueType="num">
                                      <p:cBhvr>
                                        <p:cTn id="13" dur="1000" fill="hold"/>
                                        <p:tgtEl>
                                          <p:spTgt spid="46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61">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62"/>
                                        </p:tgtEl>
                                        <p:attrNameLst>
                                          <p:attrName>style.visibility</p:attrName>
                                        </p:attrNameLst>
                                      </p:cBhvr>
                                      <p:to>
                                        <p:strVal val="visible"/>
                                      </p:to>
                                    </p:set>
                                    <p:animEffect transition="in" filter="fade">
                                      <p:cBhvr>
                                        <p:cTn id="17" dur="1000"/>
                                        <p:tgtEl>
                                          <p:spTgt spid="462"/>
                                        </p:tgtEl>
                                      </p:cBhvr>
                                    </p:animEffect>
                                    <p:anim calcmode="lin" valueType="num">
                                      <p:cBhvr>
                                        <p:cTn id="18" dur="1000" fill="hold"/>
                                        <p:tgtEl>
                                          <p:spTgt spid="462"/>
                                        </p:tgtEl>
                                        <p:attrNameLst>
                                          <p:attrName>ppt_x</p:attrName>
                                        </p:attrNameLst>
                                      </p:cBhvr>
                                      <p:tavLst>
                                        <p:tav tm="0">
                                          <p:val>
                                            <p:strVal val="#ppt_x"/>
                                          </p:val>
                                        </p:tav>
                                        <p:tav tm="100000">
                                          <p:val>
                                            <p:strVal val="#ppt_x"/>
                                          </p:val>
                                        </p:tav>
                                      </p:tavLst>
                                    </p:anim>
                                    <p:anim calcmode="lin" valueType="num">
                                      <p:cBhvr>
                                        <p:cTn id="19" dur="1000" fill="hold"/>
                                        <p:tgtEl>
                                          <p:spTgt spid="46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4">
                                            <p:txEl>
                                              <p:pRg st="0" end="0"/>
                                            </p:txEl>
                                          </p:spTgt>
                                        </p:tgtEl>
                                        <p:attrNameLst>
                                          <p:attrName>style.visibility</p:attrName>
                                        </p:attrNameLst>
                                      </p:cBhvr>
                                      <p:to>
                                        <p:strVal val="visible"/>
                                      </p:to>
                                    </p:set>
                                    <p:animEffect transition="in" filter="fade">
                                      <p:cBhvr>
                                        <p:cTn id="22" dur="1000"/>
                                        <p:tgtEl>
                                          <p:spTgt spid="464">
                                            <p:txEl>
                                              <p:pRg st="0" end="0"/>
                                            </p:txEl>
                                          </p:spTgt>
                                        </p:tgtEl>
                                      </p:cBhvr>
                                    </p:animEffect>
                                    <p:anim calcmode="lin" valueType="num">
                                      <p:cBhvr>
                                        <p:cTn id="23" dur="1000" fill="hold"/>
                                        <p:tgtEl>
                                          <p:spTgt spid="46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64">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65"/>
                                        </p:tgtEl>
                                        <p:attrNameLst>
                                          <p:attrName>style.visibility</p:attrName>
                                        </p:attrNameLst>
                                      </p:cBhvr>
                                      <p:to>
                                        <p:strVal val="visible"/>
                                      </p:to>
                                    </p:set>
                                    <p:animEffect transition="in" filter="fade">
                                      <p:cBhvr>
                                        <p:cTn id="27" dur="1000"/>
                                        <p:tgtEl>
                                          <p:spTgt spid="465"/>
                                        </p:tgtEl>
                                      </p:cBhvr>
                                    </p:animEffect>
                                    <p:anim calcmode="lin" valueType="num">
                                      <p:cBhvr>
                                        <p:cTn id="28" dur="1000" fill="hold"/>
                                        <p:tgtEl>
                                          <p:spTgt spid="465"/>
                                        </p:tgtEl>
                                        <p:attrNameLst>
                                          <p:attrName>ppt_x</p:attrName>
                                        </p:attrNameLst>
                                      </p:cBhvr>
                                      <p:tavLst>
                                        <p:tav tm="0">
                                          <p:val>
                                            <p:strVal val="#ppt_x"/>
                                          </p:val>
                                        </p:tav>
                                        <p:tav tm="100000">
                                          <p:val>
                                            <p:strVal val="#ppt_x"/>
                                          </p:val>
                                        </p:tav>
                                      </p:tavLst>
                                    </p:anim>
                                    <p:anim calcmode="lin" valueType="num">
                                      <p:cBhvr>
                                        <p:cTn id="29" dur="1000" fill="hold"/>
                                        <p:tgtEl>
                                          <p:spTgt spid="46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7">
                                            <p:txEl>
                                              <p:pRg st="0" end="0"/>
                                            </p:txEl>
                                          </p:spTgt>
                                        </p:tgtEl>
                                        <p:attrNameLst>
                                          <p:attrName>style.visibility</p:attrName>
                                        </p:attrNameLst>
                                      </p:cBhvr>
                                      <p:to>
                                        <p:strVal val="visible"/>
                                      </p:to>
                                    </p:set>
                                    <p:animEffect transition="in" filter="fade">
                                      <p:cBhvr>
                                        <p:cTn id="32" dur="1000"/>
                                        <p:tgtEl>
                                          <p:spTgt spid="467">
                                            <p:txEl>
                                              <p:pRg st="0" end="0"/>
                                            </p:txEl>
                                          </p:spTgt>
                                        </p:tgtEl>
                                      </p:cBhvr>
                                    </p:animEffect>
                                    <p:anim calcmode="lin" valueType="num">
                                      <p:cBhvr>
                                        <p:cTn id="33" dur="1000" fill="hold"/>
                                        <p:tgtEl>
                                          <p:spTgt spid="467">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467">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68"/>
                                        </p:tgtEl>
                                        <p:attrNameLst>
                                          <p:attrName>style.visibility</p:attrName>
                                        </p:attrNameLst>
                                      </p:cBhvr>
                                      <p:to>
                                        <p:strVal val="visible"/>
                                      </p:to>
                                    </p:set>
                                    <p:animEffect transition="in" filter="fade">
                                      <p:cBhvr>
                                        <p:cTn id="37" dur="1000"/>
                                        <p:tgtEl>
                                          <p:spTgt spid="468"/>
                                        </p:tgtEl>
                                      </p:cBhvr>
                                    </p:animEffect>
                                    <p:anim calcmode="lin" valueType="num">
                                      <p:cBhvr>
                                        <p:cTn id="38" dur="1000" fill="hold"/>
                                        <p:tgtEl>
                                          <p:spTgt spid="468"/>
                                        </p:tgtEl>
                                        <p:attrNameLst>
                                          <p:attrName>ppt_x</p:attrName>
                                        </p:attrNameLst>
                                      </p:cBhvr>
                                      <p:tavLst>
                                        <p:tav tm="0">
                                          <p:val>
                                            <p:strVal val="#ppt_x"/>
                                          </p:val>
                                        </p:tav>
                                        <p:tav tm="100000">
                                          <p:val>
                                            <p:strVal val="#ppt_x"/>
                                          </p:val>
                                        </p:tav>
                                      </p:tavLst>
                                    </p:anim>
                                    <p:anim calcmode="lin" valueType="num">
                                      <p:cBhvr>
                                        <p:cTn id="39" dur="1000" fill="hold"/>
                                        <p:tgtEl>
                                          <p:spTgt spid="46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70">
                                            <p:txEl>
                                              <p:pRg st="0" end="0"/>
                                            </p:txEl>
                                          </p:spTgt>
                                        </p:tgtEl>
                                        <p:attrNameLst>
                                          <p:attrName>style.visibility</p:attrName>
                                        </p:attrNameLst>
                                      </p:cBhvr>
                                      <p:to>
                                        <p:strVal val="visible"/>
                                      </p:to>
                                    </p:set>
                                    <p:animEffect transition="in" filter="fade">
                                      <p:cBhvr>
                                        <p:cTn id="42" dur="1000"/>
                                        <p:tgtEl>
                                          <p:spTgt spid="470">
                                            <p:txEl>
                                              <p:pRg st="0" end="0"/>
                                            </p:txEl>
                                          </p:spTgt>
                                        </p:tgtEl>
                                      </p:cBhvr>
                                    </p:animEffect>
                                    <p:anim calcmode="lin" valueType="num">
                                      <p:cBhvr>
                                        <p:cTn id="43" dur="1000" fill="hold"/>
                                        <p:tgtEl>
                                          <p:spTgt spid="47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470">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71"/>
                                        </p:tgtEl>
                                        <p:attrNameLst>
                                          <p:attrName>style.visibility</p:attrName>
                                        </p:attrNameLst>
                                      </p:cBhvr>
                                      <p:to>
                                        <p:strVal val="visible"/>
                                      </p:to>
                                    </p:set>
                                    <p:animEffect transition="in" filter="fade">
                                      <p:cBhvr>
                                        <p:cTn id="47" dur="1000"/>
                                        <p:tgtEl>
                                          <p:spTgt spid="471"/>
                                        </p:tgtEl>
                                      </p:cBhvr>
                                    </p:animEffect>
                                    <p:anim calcmode="lin" valueType="num">
                                      <p:cBhvr>
                                        <p:cTn id="48" dur="1000" fill="hold"/>
                                        <p:tgtEl>
                                          <p:spTgt spid="471"/>
                                        </p:tgtEl>
                                        <p:attrNameLst>
                                          <p:attrName>ppt_x</p:attrName>
                                        </p:attrNameLst>
                                      </p:cBhvr>
                                      <p:tavLst>
                                        <p:tav tm="0">
                                          <p:val>
                                            <p:strVal val="#ppt_x"/>
                                          </p:val>
                                        </p:tav>
                                        <p:tav tm="100000">
                                          <p:val>
                                            <p:strVal val="#ppt_x"/>
                                          </p:val>
                                        </p:tav>
                                      </p:tavLst>
                                    </p:anim>
                                    <p:anim calcmode="lin" valueType="num">
                                      <p:cBhvr>
                                        <p:cTn id="49" dur="1000" fill="hold"/>
                                        <p:tgtEl>
                                          <p:spTgt spid="47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3"/>
                                        </p:tgtEl>
                                        <p:attrNameLst>
                                          <p:attrName>style.visibility</p:attrName>
                                        </p:attrNameLst>
                                      </p:cBhvr>
                                      <p:to>
                                        <p:strVal val="visible"/>
                                      </p:to>
                                    </p:set>
                                    <p:animEffect transition="in" filter="fade">
                                      <p:cBhvr>
                                        <p:cTn id="52" dur="1000"/>
                                        <p:tgtEl>
                                          <p:spTgt spid="153"/>
                                        </p:tgtEl>
                                      </p:cBhvr>
                                    </p:animEffect>
                                    <p:anim calcmode="lin" valueType="num">
                                      <p:cBhvr>
                                        <p:cTn id="53" dur="1000" fill="hold"/>
                                        <p:tgtEl>
                                          <p:spTgt spid="153"/>
                                        </p:tgtEl>
                                        <p:attrNameLst>
                                          <p:attrName>ppt_x</p:attrName>
                                        </p:attrNameLst>
                                      </p:cBhvr>
                                      <p:tavLst>
                                        <p:tav tm="0">
                                          <p:val>
                                            <p:strVal val="#ppt_x"/>
                                          </p:val>
                                        </p:tav>
                                        <p:tav tm="100000">
                                          <p:val>
                                            <p:strVal val="#ppt_x"/>
                                          </p:val>
                                        </p:tav>
                                      </p:tavLst>
                                    </p:anim>
                                    <p:anim calcmode="lin" valueType="num">
                                      <p:cBhvr>
                                        <p:cTn id="54" dur="1000" fill="hold"/>
                                        <p:tgtEl>
                                          <p:spTgt spid="15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5"/>
                                        </p:tgtEl>
                                        <p:attrNameLst>
                                          <p:attrName>style.visibility</p:attrName>
                                        </p:attrNameLst>
                                      </p:cBhvr>
                                      <p:to>
                                        <p:strVal val="visible"/>
                                      </p:to>
                                    </p:set>
                                    <p:animEffect transition="in" filter="fade">
                                      <p:cBhvr>
                                        <p:cTn id="57" dur="1000"/>
                                        <p:tgtEl>
                                          <p:spTgt spid="155"/>
                                        </p:tgtEl>
                                      </p:cBhvr>
                                    </p:animEffect>
                                    <p:anim calcmode="lin" valueType="num">
                                      <p:cBhvr>
                                        <p:cTn id="58" dur="1000" fill="hold"/>
                                        <p:tgtEl>
                                          <p:spTgt spid="155"/>
                                        </p:tgtEl>
                                        <p:attrNameLst>
                                          <p:attrName>ppt_x</p:attrName>
                                        </p:attrNameLst>
                                      </p:cBhvr>
                                      <p:tavLst>
                                        <p:tav tm="0">
                                          <p:val>
                                            <p:strVal val="#ppt_x"/>
                                          </p:val>
                                        </p:tav>
                                        <p:tav tm="100000">
                                          <p:val>
                                            <p:strVal val="#ppt_x"/>
                                          </p:val>
                                        </p:tav>
                                      </p:tavLst>
                                    </p:anim>
                                    <p:anim calcmode="lin" valueType="num">
                                      <p:cBhvr>
                                        <p:cTn id="59"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p:bldP spid="461" grpId="0" build="p"/>
      <p:bldP spid="462" grpId="0"/>
      <p:bldP spid="464" grpId="0" build="p"/>
      <p:bldP spid="465" grpId="0"/>
      <p:bldP spid="467" grpId="0" build="p"/>
      <p:bldP spid="468" grpId="0"/>
      <p:bldP spid="470" grpId="0" build="p"/>
      <p:bldP spid="471" grpId="0"/>
      <p:bldP spid="153" grpId="0"/>
      <p:bldP spid="1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1"/>
          <p:cNvSpPr/>
          <p:nvPr/>
        </p:nvSpPr>
        <p:spPr>
          <a:xfrm rot="537707">
            <a:off x="590537" y="1612530"/>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rot="1143741">
            <a:off x="3632648" y="455850"/>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txBox="1">
            <a:spLocks noGrp="1"/>
          </p:cNvSpPr>
          <p:nvPr>
            <p:ph type="title"/>
          </p:nvPr>
        </p:nvSpPr>
        <p:spPr>
          <a:xfrm>
            <a:off x="4533067" y="2644243"/>
            <a:ext cx="3792900" cy="625800"/>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vi-VN" sz="2000" dirty="0">
                <a:latin typeface="+mj-lt"/>
              </a:rPr>
              <a:t>“Trồng người” là như thế nào?</a:t>
            </a:r>
          </a:p>
        </p:txBody>
      </p:sp>
      <p:sp>
        <p:nvSpPr>
          <p:cNvPr id="480" name="Google Shape;480;p31"/>
          <p:cNvSpPr txBox="1">
            <a:spLocks noGrp="1"/>
          </p:cNvSpPr>
          <p:nvPr>
            <p:ph type="title" idx="2"/>
          </p:nvPr>
        </p:nvSpPr>
        <p:spPr>
          <a:xfrm>
            <a:off x="4572000" y="1329738"/>
            <a:ext cx="3792900" cy="117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482" name="Google Shape;482;p31"/>
          <p:cNvSpPr/>
          <p:nvPr/>
        </p:nvSpPr>
        <p:spPr>
          <a:xfrm rot="537707">
            <a:off x="590537" y="1537493"/>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1143741">
            <a:off x="3632648" y="380813"/>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8022;p59">
            <a:extLst>
              <a:ext uri="{FF2B5EF4-FFF2-40B4-BE49-F238E27FC236}">
                <a16:creationId xmlns:a16="http://schemas.microsoft.com/office/drawing/2014/main" id="{164C8475-E064-494E-B400-7BB6D58DB1AF}"/>
              </a:ext>
            </a:extLst>
          </p:cNvPr>
          <p:cNvGrpSpPr/>
          <p:nvPr/>
        </p:nvGrpSpPr>
        <p:grpSpPr>
          <a:xfrm>
            <a:off x="2054223" y="4675750"/>
            <a:ext cx="5035502" cy="1842426"/>
            <a:chOff x="2048150" y="1951500"/>
            <a:chExt cx="3702575" cy="1354725"/>
          </a:xfrm>
        </p:grpSpPr>
        <p:sp>
          <p:nvSpPr>
            <p:cNvPr id="9" name="Google Shape;18023;p59">
              <a:extLst>
                <a:ext uri="{FF2B5EF4-FFF2-40B4-BE49-F238E27FC236}">
                  <a16:creationId xmlns:a16="http://schemas.microsoft.com/office/drawing/2014/main" id="{479FA423-1362-4359-90A3-BF9F0F205DEB}"/>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024;p59">
              <a:extLst>
                <a:ext uri="{FF2B5EF4-FFF2-40B4-BE49-F238E27FC236}">
                  <a16:creationId xmlns:a16="http://schemas.microsoft.com/office/drawing/2014/main" id="{DB244B04-F34F-41AE-A842-2F5105770A59}"/>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025;p59">
              <a:extLst>
                <a:ext uri="{FF2B5EF4-FFF2-40B4-BE49-F238E27FC236}">
                  <a16:creationId xmlns:a16="http://schemas.microsoft.com/office/drawing/2014/main" id="{45E5C263-4C3D-4FA0-AFEB-ECB9B0496639}"/>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26;p59">
              <a:extLst>
                <a:ext uri="{FF2B5EF4-FFF2-40B4-BE49-F238E27FC236}">
                  <a16:creationId xmlns:a16="http://schemas.microsoft.com/office/drawing/2014/main" id="{6D7F6336-FA2A-4CBA-8284-5C8F6C92CC17}"/>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027;p59">
              <a:extLst>
                <a:ext uri="{FF2B5EF4-FFF2-40B4-BE49-F238E27FC236}">
                  <a16:creationId xmlns:a16="http://schemas.microsoft.com/office/drawing/2014/main" id="{4F42A2C6-99CB-40CE-9218-6147B04EDAE9}"/>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028;p59">
              <a:extLst>
                <a:ext uri="{FF2B5EF4-FFF2-40B4-BE49-F238E27FC236}">
                  <a16:creationId xmlns:a16="http://schemas.microsoft.com/office/drawing/2014/main" id="{0F16EAA7-D1D7-4F78-8662-6ED384582E84}"/>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029;p59">
              <a:extLst>
                <a:ext uri="{FF2B5EF4-FFF2-40B4-BE49-F238E27FC236}">
                  <a16:creationId xmlns:a16="http://schemas.microsoft.com/office/drawing/2014/main" id="{F9AC8340-C5C7-49AA-8445-6362CB832CDB}"/>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030;p59">
              <a:extLst>
                <a:ext uri="{FF2B5EF4-FFF2-40B4-BE49-F238E27FC236}">
                  <a16:creationId xmlns:a16="http://schemas.microsoft.com/office/drawing/2014/main" id="{0CF3722D-283B-4398-85BF-718B4D07EB23}"/>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031;p59">
              <a:extLst>
                <a:ext uri="{FF2B5EF4-FFF2-40B4-BE49-F238E27FC236}">
                  <a16:creationId xmlns:a16="http://schemas.microsoft.com/office/drawing/2014/main" id="{DDBD6394-4C69-4F27-A2A6-1AD555FD550B}"/>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032;p59">
              <a:extLst>
                <a:ext uri="{FF2B5EF4-FFF2-40B4-BE49-F238E27FC236}">
                  <a16:creationId xmlns:a16="http://schemas.microsoft.com/office/drawing/2014/main" id="{561E85B1-3790-4ED7-882D-A2193134E6EA}"/>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33;p59">
              <a:extLst>
                <a:ext uri="{FF2B5EF4-FFF2-40B4-BE49-F238E27FC236}">
                  <a16:creationId xmlns:a16="http://schemas.microsoft.com/office/drawing/2014/main" id="{DD2A02C6-B539-4195-B08B-E16965C65FEF}"/>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34;p59">
              <a:extLst>
                <a:ext uri="{FF2B5EF4-FFF2-40B4-BE49-F238E27FC236}">
                  <a16:creationId xmlns:a16="http://schemas.microsoft.com/office/drawing/2014/main" id="{6BDEC42A-08CE-4532-90C7-CACA7FA132EE}"/>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035;p59">
              <a:extLst>
                <a:ext uri="{FF2B5EF4-FFF2-40B4-BE49-F238E27FC236}">
                  <a16:creationId xmlns:a16="http://schemas.microsoft.com/office/drawing/2014/main" id="{132D7CDB-4FAD-4546-888F-1D8D2CB0B1D5}"/>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36;p59">
              <a:extLst>
                <a:ext uri="{FF2B5EF4-FFF2-40B4-BE49-F238E27FC236}">
                  <a16:creationId xmlns:a16="http://schemas.microsoft.com/office/drawing/2014/main" id="{56F1F36F-CC1B-4965-A368-150EAE7B75D0}"/>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37;p59">
              <a:extLst>
                <a:ext uri="{FF2B5EF4-FFF2-40B4-BE49-F238E27FC236}">
                  <a16:creationId xmlns:a16="http://schemas.microsoft.com/office/drawing/2014/main" id="{91509362-F23A-492F-847D-391ECD813345}"/>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8;p59">
              <a:extLst>
                <a:ext uri="{FF2B5EF4-FFF2-40B4-BE49-F238E27FC236}">
                  <a16:creationId xmlns:a16="http://schemas.microsoft.com/office/drawing/2014/main" id="{095B1CCD-D4FA-4C50-9502-E4C37AB72DC8}"/>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039;p59">
              <a:extLst>
                <a:ext uri="{FF2B5EF4-FFF2-40B4-BE49-F238E27FC236}">
                  <a16:creationId xmlns:a16="http://schemas.microsoft.com/office/drawing/2014/main" id="{E565DAD0-DFE5-4C8B-8B22-2C41BAC14375}"/>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040;p59">
              <a:extLst>
                <a:ext uri="{FF2B5EF4-FFF2-40B4-BE49-F238E27FC236}">
                  <a16:creationId xmlns:a16="http://schemas.microsoft.com/office/drawing/2014/main" id="{C9148464-1DB2-47AC-84B9-A8345CEC9BE6}"/>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041;p59">
              <a:extLst>
                <a:ext uri="{FF2B5EF4-FFF2-40B4-BE49-F238E27FC236}">
                  <a16:creationId xmlns:a16="http://schemas.microsoft.com/office/drawing/2014/main" id="{51A60BBD-4118-4EBA-B200-625063CA4812}"/>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42;p59">
              <a:extLst>
                <a:ext uri="{FF2B5EF4-FFF2-40B4-BE49-F238E27FC236}">
                  <a16:creationId xmlns:a16="http://schemas.microsoft.com/office/drawing/2014/main" id="{16136B51-CC17-4C3B-8BA4-88F75389A047}"/>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43;p59">
              <a:extLst>
                <a:ext uri="{FF2B5EF4-FFF2-40B4-BE49-F238E27FC236}">
                  <a16:creationId xmlns:a16="http://schemas.microsoft.com/office/drawing/2014/main" id="{8320B5AC-3557-4C93-9783-53BB61BFD89A}"/>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44;p59">
              <a:extLst>
                <a:ext uri="{FF2B5EF4-FFF2-40B4-BE49-F238E27FC236}">
                  <a16:creationId xmlns:a16="http://schemas.microsoft.com/office/drawing/2014/main" id="{99A717C3-3315-4BBE-B982-374F847F2B11}"/>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45;p59">
              <a:extLst>
                <a:ext uri="{FF2B5EF4-FFF2-40B4-BE49-F238E27FC236}">
                  <a16:creationId xmlns:a16="http://schemas.microsoft.com/office/drawing/2014/main" id="{130C1CA7-B932-4EE0-8F02-F33BDC62BBCA}"/>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46;p59">
              <a:extLst>
                <a:ext uri="{FF2B5EF4-FFF2-40B4-BE49-F238E27FC236}">
                  <a16:creationId xmlns:a16="http://schemas.microsoft.com/office/drawing/2014/main" id="{A728A1C3-47D8-454E-AC64-46FF31744F75}"/>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047;p59">
              <a:extLst>
                <a:ext uri="{FF2B5EF4-FFF2-40B4-BE49-F238E27FC236}">
                  <a16:creationId xmlns:a16="http://schemas.microsoft.com/office/drawing/2014/main" id="{4F7BDE60-84C7-4E9B-9CC0-D135ADEECB9B}"/>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048;p59">
              <a:extLst>
                <a:ext uri="{FF2B5EF4-FFF2-40B4-BE49-F238E27FC236}">
                  <a16:creationId xmlns:a16="http://schemas.microsoft.com/office/drawing/2014/main" id="{59AE665A-1BDC-4F99-9F8B-B772A0D6956D}"/>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49;p59">
              <a:extLst>
                <a:ext uri="{FF2B5EF4-FFF2-40B4-BE49-F238E27FC236}">
                  <a16:creationId xmlns:a16="http://schemas.microsoft.com/office/drawing/2014/main" id="{E647BF09-92F5-4520-97BC-E5C8F42EF885}"/>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50;p59">
              <a:extLst>
                <a:ext uri="{FF2B5EF4-FFF2-40B4-BE49-F238E27FC236}">
                  <a16:creationId xmlns:a16="http://schemas.microsoft.com/office/drawing/2014/main" id="{7357F14B-721A-4DCB-92E6-728050C9C3CF}"/>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51;p59">
              <a:extLst>
                <a:ext uri="{FF2B5EF4-FFF2-40B4-BE49-F238E27FC236}">
                  <a16:creationId xmlns:a16="http://schemas.microsoft.com/office/drawing/2014/main" id="{F0CD455D-68B2-4C2F-B95F-1CB66BA764F8}"/>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52;p59">
              <a:extLst>
                <a:ext uri="{FF2B5EF4-FFF2-40B4-BE49-F238E27FC236}">
                  <a16:creationId xmlns:a16="http://schemas.microsoft.com/office/drawing/2014/main" id="{2E314A11-AEA8-449A-A69E-5A91DDCDFD27}"/>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53;p59">
              <a:extLst>
                <a:ext uri="{FF2B5EF4-FFF2-40B4-BE49-F238E27FC236}">
                  <a16:creationId xmlns:a16="http://schemas.microsoft.com/office/drawing/2014/main" id="{BC1118D2-CFAC-4CAA-A853-D9B1D6E59274}"/>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54;p59">
              <a:extLst>
                <a:ext uri="{FF2B5EF4-FFF2-40B4-BE49-F238E27FC236}">
                  <a16:creationId xmlns:a16="http://schemas.microsoft.com/office/drawing/2014/main" id="{5AFA6980-F5BD-4F8D-A99A-AC8692A10E0B}"/>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55;p59">
              <a:extLst>
                <a:ext uri="{FF2B5EF4-FFF2-40B4-BE49-F238E27FC236}">
                  <a16:creationId xmlns:a16="http://schemas.microsoft.com/office/drawing/2014/main" id="{26882355-03DB-4EAE-A95B-C0E53CCAFF92}"/>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56;p59">
              <a:extLst>
                <a:ext uri="{FF2B5EF4-FFF2-40B4-BE49-F238E27FC236}">
                  <a16:creationId xmlns:a16="http://schemas.microsoft.com/office/drawing/2014/main" id="{987FE791-30B5-48EC-AF3F-544287DAAB74}"/>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57;p59">
              <a:extLst>
                <a:ext uri="{FF2B5EF4-FFF2-40B4-BE49-F238E27FC236}">
                  <a16:creationId xmlns:a16="http://schemas.microsoft.com/office/drawing/2014/main" id="{087069E7-E88F-4785-AE13-7577F7BDB76E}"/>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58;p59">
              <a:extLst>
                <a:ext uri="{FF2B5EF4-FFF2-40B4-BE49-F238E27FC236}">
                  <a16:creationId xmlns:a16="http://schemas.microsoft.com/office/drawing/2014/main" id="{2D3DFA05-C7AB-48AE-ACC4-AE7E0DBF9993}"/>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59;p59">
              <a:extLst>
                <a:ext uri="{FF2B5EF4-FFF2-40B4-BE49-F238E27FC236}">
                  <a16:creationId xmlns:a16="http://schemas.microsoft.com/office/drawing/2014/main" id="{1017D9BE-9207-41C4-B01E-698F53537596}"/>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60;p59">
              <a:extLst>
                <a:ext uri="{FF2B5EF4-FFF2-40B4-BE49-F238E27FC236}">
                  <a16:creationId xmlns:a16="http://schemas.microsoft.com/office/drawing/2014/main" id="{FFF6F2F2-FA65-4609-80F8-EDDAF29C70AC}"/>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61;p59">
              <a:extLst>
                <a:ext uri="{FF2B5EF4-FFF2-40B4-BE49-F238E27FC236}">
                  <a16:creationId xmlns:a16="http://schemas.microsoft.com/office/drawing/2014/main" id="{EBD26592-DAFF-4B97-A9B9-B41B0745E4B7}"/>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62;p59">
              <a:extLst>
                <a:ext uri="{FF2B5EF4-FFF2-40B4-BE49-F238E27FC236}">
                  <a16:creationId xmlns:a16="http://schemas.microsoft.com/office/drawing/2014/main" id="{1ACC2857-8114-42B4-AF7D-C41DAE4B63CD}"/>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63;p59">
              <a:extLst>
                <a:ext uri="{FF2B5EF4-FFF2-40B4-BE49-F238E27FC236}">
                  <a16:creationId xmlns:a16="http://schemas.microsoft.com/office/drawing/2014/main" id="{08C28544-06EC-4657-B70A-C4C02E901776}"/>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64;p59">
              <a:extLst>
                <a:ext uri="{FF2B5EF4-FFF2-40B4-BE49-F238E27FC236}">
                  <a16:creationId xmlns:a16="http://schemas.microsoft.com/office/drawing/2014/main" id="{E92327E8-DD4A-4A35-86FF-EC20A3787BD5}"/>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65;p59">
              <a:extLst>
                <a:ext uri="{FF2B5EF4-FFF2-40B4-BE49-F238E27FC236}">
                  <a16:creationId xmlns:a16="http://schemas.microsoft.com/office/drawing/2014/main" id="{A3E83CAF-DC7B-41AA-97FB-D9719C77B49F}"/>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66;p59">
              <a:extLst>
                <a:ext uri="{FF2B5EF4-FFF2-40B4-BE49-F238E27FC236}">
                  <a16:creationId xmlns:a16="http://schemas.microsoft.com/office/drawing/2014/main" id="{AE75F838-2431-45AA-9B27-1B3FCF860471}"/>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7;p59">
              <a:extLst>
                <a:ext uri="{FF2B5EF4-FFF2-40B4-BE49-F238E27FC236}">
                  <a16:creationId xmlns:a16="http://schemas.microsoft.com/office/drawing/2014/main" id="{595FCC4F-FB7E-4A80-B07E-C9D2EF4D13A6}"/>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68;p59">
              <a:extLst>
                <a:ext uri="{FF2B5EF4-FFF2-40B4-BE49-F238E27FC236}">
                  <a16:creationId xmlns:a16="http://schemas.microsoft.com/office/drawing/2014/main" id="{4E85625D-7BB7-4D6A-923E-93AE419EE271}"/>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69;p59">
              <a:extLst>
                <a:ext uri="{FF2B5EF4-FFF2-40B4-BE49-F238E27FC236}">
                  <a16:creationId xmlns:a16="http://schemas.microsoft.com/office/drawing/2014/main" id="{9ACE38B6-7A2E-4EF7-86D0-706AA246475D}"/>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70;p59">
              <a:extLst>
                <a:ext uri="{FF2B5EF4-FFF2-40B4-BE49-F238E27FC236}">
                  <a16:creationId xmlns:a16="http://schemas.microsoft.com/office/drawing/2014/main" id="{18779E93-199C-45E3-B0B2-B67255343B15}"/>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71;p59">
              <a:extLst>
                <a:ext uri="{FF2B5EF4-FFF2-40B4-BE49-F238E27FC236}">
                  <a16:creationId xmlns:a16="http://schemas.microsoft.com/office/drawing/2014/main" id="{892B1688-965C-4585-B369-8ACCF3DDB741}"/>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72;p59">
              <a:extLst>
                <a:ext uri="{FF2B5EF4-FFF2-40B4-BE49-F238E27FC236}">
                  <a16:creationId xmlns:a16="http://schemas.microsoft.com/office/drawing/2014/main" id="{3F3E49F3-4178-4FF0-8F1C-77C2F43F6CAA}"/>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73;p59">
              <a:extLst>
                <a:ext uri="{FF2B5EF4-FFF2-40B4-BE49-F238E27FC236}">
                  <a16:creationId xmlns:a16="http://schemas.microsoft.com/office/drawing/2014/main" id="{F37B58CF-1BA1-4F5B-B84D-FF0CEB34713A}"/>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74;p59">
              <a:extLst>
                <a:ext uri="{FF2B5EF4-FFF2-40B4-BE49-F238E27FC236}">
                  <a16:creationId xmlns:a16="http://schemas.microsoft.com/office/drawing/2014/main" id="{046E2FF4-6852-491E-9463-DE97F2D87EDD}"/>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75;p59">
              <a:extLst>
                <a:ext uri="{FF2B5EF4-FFF2-40B4-BE49-F238E27FC236}">
                  <a16:creationId xmlns:a16="http://schemas.microsoft.com/office/drawing/2014/main" id="{CD467CF2-35A9-4E32-A228-DB91789CDB0C}"/>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76;p59">
              <a:extLst>
                <a:ext uri="{FF2B5EF4-FFF2-40B4-BE49-F238E27FC236}">
                  <a16:creationId xmlns:a16="http://schemas.microsoft.com/office/drawing/2014/main" id="{E3A9F747-38C9-4DFC-AA49-C2705C175FF4}"/>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77;p59">
              <a:extLst>
                <a:ext uri="{FF2B5EF4-FFF2-40B4-BE49-F238E27FC236}">
                  <a16:creationId xmlns:a16="http://schemas.microsoft.com/office/drawing/2014/main" id="{9E65B4FA-7130-4076-A604-4B3D012A4DEE}"/>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078;p59">
              <a:extLst>
                <a:ext uri="{FF2B5EF4-FFF2-40B4-BE49-F238E27FC236}">
                  <a16:creationId xmlns:a16="http://schemas.microsoft.com/office/drawing/2014/main" id="{0D9B4B75-2D5D-44D7-8637-E27982084AC5}"/>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79;p59">
              <a:extLst>
                <a:ext uri="{FF2B5EF4-FFF2-40B4-BE49-F238E27FC236}">
                  <a16:creationId xmlns:a16="http://schemas.microsoft.com/office/drawing/2014/main" id="{04B61AE3-DE1F-45C2-B959-12ACD87007D9}"/>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80;p59">
              <a:extLst>
                <a:ext uri="{FF2B5EF4-FFF2-40B4-BE49-F238E27FC236}">
                  <a16:creationId xmlns:a16="http://schemas.microsoft.com/office/drawing/2014/main" id="{F2856BD1-0B40-420E-9457-575F632D3D45}"/>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81;p59">
              <a:extLst>
                <a:ext uri="{FF2B5EF4-FFF2-40B4-BE49-F238E27FC236}">
                  <a16:creationId xmlns:a16="http://schemas.microsoft.com/office/drawing/2014/main" id="{95F984C5-5A24-4CA9-9406-E1077541E6C3}"/>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82;p59">
              <a:extLst>
                <a:ext uri="{FF2B5EF4-FFF2-40B4-BE49-F238E27FC236}">
                  <a16:creationId xmlns:a16="http://schemas.microsoft.com/office/drawing/2014/main" id="{72B8DBD8-FC2D-433F-BBE7-84008321D90D}"/>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83;p59">
              <a:extLst>
                <a:ext uri="{FF2B5EF4-FFF2-40B4-BE49-F238E27FC236}">
                  <a16:creationId xmlns:a16="http://schemas.microsoft.com/office/drawing/2014/main" id="{8C701314-814D-4C96-A14A-42CF8685EBF1}"/>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84;p59">
              <a:extLst>
                <a:ext uri="{FF2B5EF4-FFF2-40B4-BE49-F238E27FC236}">
                  <a16:creationId xmlns:a16="http://schemas.microsoft.com/office/drawing/2014/main" id="{5325BAB0-5DAC-4C37-AB58-F8846DFD4756}"/>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5;p59">
              <a:extLst>
                <a:ext uri="{FF2B5EF4-FFF2-40B4-BE49-F238E27FC236}">
                  <a16:creationId xmlns:a16="http://schemas.microsoft.com/office/drawing/2014/main" id="{A1C997A9-19EF-4458-B1A7-4D21691B5EB4}"/>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86;p59">
              <a:extLst>
                <a:ext uri="{FF2B5EF4-FFF2-40B4-BE49-F238E27FC236}">
                  <a16:creationId xmlns:a16="http://schemas.microsoft.com/office/drawing/2014/main" id="{96C0E2AF-D53A-4939-9EB3-30219481E348}"/>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087;p59">
              <a:extLst>
                <a:ext uri="{FF2B5EF4-FFF2-40B4-BE49-F238E27FC236}">
                  <a16:creationId xmlns:a16="http://schemas.microsoft.com/office/drawing/2014/main" id="{965C2C7F-E025-46FD-8D62-8CAD3DB2C45A}"/>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088;p59">
              <a:extLst>
                <a:ext uri="{FF2B5EF4-FFF2-40B4-BE49-F238E27FC236}">
                  <a16:creationId xmlns:a16="http://schemas.microsoft.com/office/drawing/2014/main" id="{E9450431-2540-4A43-8AD1-4812DBE3C5DA}"/>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89;p59">
              <a:extLst>
                <a:ext uri="{FF2B5EF4-FFF2-40B4-BE49-F238E27FC236}">
                  <a16:creationId xmlns:a16="http://schemas.microsoft.com/office/drawing/2014/main" id="{F976899C-11E0-45FA-BDC3-0049812D7054}"/>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90;p59">
              <a:extLst>
                <a:ext uri="{FF2B5EF4-FFF2-40B4-BE49-F238E27FC236}">
                  <a16:creationId xmlns:a16="http://schemas.microsoft.com/office/drawing/2014/main" id="{1AA3CE11-C084-4144-B78A-FF1D96326DE0}"/>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1;p59">
              <a:extLst>
                <a:ext uri="{FF2B5EF4-FFF2-40B4-BE49-F238E27FC236}">
                  <a16:creationId xmlns:a16="http://schemas.microsoft.com/office/drawing/2014/main" id="{6BAC5863-32E3-4847-A12B-50E2D495090D}"/>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92;p59">
              <a:extLst>
                <a:ext uri="{FF2B5EF4-FFF2-40B4-BE49-F238E27FC236}">
                  <a16:creationId xmlns:a16="http://schemas.microsoft.com/office/drawing/2014/main" id="{06622183-E043-4FBB-AE4A-43C399B4F27A}"/>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93;p59">
              <a:extLst>
                <a:ext uri="{FF2B5EF4-FFF2-40B4-BE49-F238E27FC236}">
                  <a16:creationId xmlns:a16="http://schemas.microsoft.com/office/drawing/2014/main" id="{31045465-EF2F-4D72-9F6F-2325FB9B0FED}"/>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94;p59">
              <a:extLst>
                <a:ext uri="{FF2B5EF4-FFF2-40B4-BE49-F238E27FC236}">
                  <a16:creationId xmlns:a16="http://schemas.microsoft.com/office/drawing/2014/main" id="{C06A7C18-7A7C-42FA-B1FB-0B4E8EC3F377}"/>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95;p59">
              <a:extLst>
                <a:ext uri="{FF2B5EF4-FFF2-40B4-BE49-F238E27FC236}">
                  <a16:creationId xmlns:a16="http://schemas.microsoft.com/office/drawing/2014/main" id="{18428ABE-7A91-4BB1-B231-C597842270F6}"/>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96;p59">
              <a:extLst>
                <a:ext uri="{FF2B5EF4-FFF2-40B4-BE49-F238E27FC236}">
                  <a16:creationId xmlns:a16="http://schemas.microsoft.com/office/drawing/2014/main" id="{167751E4-BDBB-435B-89BC-ECC54F18C05E}"/>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97;p59">
              <a:extLst>
                <a:ext uri="{FF2B5EF4-FFF2-40B4-BE49-F238E27FC236}">
                  <a16:creationId xmlns:a16="http://schemas.microsoft.com/office/drawing/2014/main" id="{997B6BD3-4C06-4249-801B-F8A09A2E5382}"/>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98;p59">
              <a:extLst>
                <a:ext uri="{FF2B5EF4-FFF2-40B4-BE49-F238E27FC236}">
                  <a16:creationId xmlns:a16="http://schemas.microsoft.com/office/drawing/2014/main" id="{F541B1F1-1EA2-4F25-85A4-F54535FAB9DD}"/>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99;p59">
              <a:extLst>
                <a:ext uri="{FF2B5EF4-FFF2-40B4-BE49-F238E27FC236}">
                  <a16:creationId xmlns:a16="http://schemas.microsoft.com/office/drawing/2014/main" id="{BE9F4497-37A8-4E6D-A0F1-F157A61F14E1}"/>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00;p59">
              <a:extLst>
                <a:ext uri="{FF2B5EF4-FFF2-40B4-BE49-F238E27FC236}">
                  <a16:creationId xmlns:a16="http://schemas.microsoft.com/office/drawing/2014/main" id="{26F5B27F-479F-4DA1-BDB8-C2FF4EF75BE1}"/>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01;p59">
              <a:extLst>
                <a:ext uri="{FF2B5EF4-FFF2-40B4-BE49-F238E27FC236}">
                  <a16:creationId xmlns:a16="http://schemas.microsoft.com/office/drawing/2014/main" id="{78D0F63A-F6F1-448E-A7FF-719C17F2BAAD}"/>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102;p59">
              <a:extLst>
                <a:ext uri="{FF2B5EF4-FFF2-40B4-BE49-F238E27FC236}">
                  <a16:creationId xmlns:a16="http://schemas.microsoft.com/office/drawing/2014/main" id="{416EAFCB-F4C2-4E49-B236-2D1BF74CCCC0}"/>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103;p59">
              <a:extLst>
                <a:ext uri="{FF2B5EF4-FFF2-40B4-BE49-F238E27FC236}">
                  <a16:creationId xmlns:a16="http://schemas.microsoft.com/office/drawing/2014/main" id="{A2597CC8-4BC3-44F7-97E8-BFBD1BB27459}"/>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104;p59">
              <a:extLst>
                <a:ext uri="{FF2B5EF4-FFF2-40B4-BE49-F238E27FC236}">
                  <a16:creationId xmlns:a16="http://schemas.microsoft.com/office/drawing/2014/main" id="{FDD9C8CC-2B7F-490A-97DA-F091D80ABB22}"/>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105;p59">
              <a:extLst>
                <a:ext uri="{FF2B5EF4-FFF2-40B4-BE49-F238E27FC236}">
                  <a16:creationId xmlns:a16="http://schemas.microsoft.com/office/drawing/2014/main" id="{B443934D-2FFD-44FC-82E1-8052A86D6443}"/>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106;p59">
              <a:extLst>
                <a:ext uri="{FF2B5EF4-FFF2-40B4-BE49-F238E27FC236}">
                  <a16:creationId xmlns:a16="http://schemas.microsoft.com/office/drawing/2014/main" id="{5164967A-53C8-4FC3-A2F8-405DB889910B}"/>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107;p59">
              <a:extLst>
                <a:ext uri="{FF2B5EF4-FFF2-40B4-BE49-F238E27FC236}">
                  <a16:creationId xmlns:a16="http://schemas.microsoft.com/office/drawing/2014/main" id="{7FCE9724-5D4F-4153-A775-220E2482D821}"/>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108;p59">
              <a:extLst>
                <a:ext uri="{FF2B5EF4-FFF2-40B4-BE49-F238E27FC236}">
                  <a16:creationId xmlns:a16="http://schemas.microsoft.com/office/drawing/2014/main" id="{9A6CA98C-483E-4A68-AD16-73742E873530}"/>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109;p59">
              <a:extLst>
                <a:ext uri="{FF2B5EF4-FFF2-40B4-BE49-F238E27FC236}">
                  <a16:creationId xmlns:a16="http://schemas.microsoft.com/office/drawing/2014/main" id="{9DCAA708-C2FC-426A-93E6-B3AE3CBA4219}"/>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110;p59">
              <a:extLst>
                <a:ext uri="{FF2B5EF4-FFF2-40B4-BE49-F238E27FC236}">
                  <a16:creationId xmlns:a16="http://schemas.microsoft.com/office/drawing/2014/main" id="{1655FCBD-36B1-4D5E-8728-EAF066A2793F}"/>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11;p59">
              <a:extLst>
                <a:ext uri="{FF2B5EF4-FFF2-40B4-BE49-F238E27FC236}">
                  <a16:creationId xmlns:a16="http://schemas.microsoft.com/office/drawing/2014/main" id="{C6D025D8-D52C-4FAF-8066-480FFC4EA769}"/>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12;p59">
              <a:extLst>
                <a:ext uri="{FF2B5EF4-FFF2-40B4-BE49-F238E27FC236}">
                  <a16:creationId xmlns:a16="http://schemas.microsoft.com/office/drawing/2014/main" id="{566BB3D6-98EC-4327-8784-832401D87A6D}"/>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13;p59">
              <a:extLst>
                <a:ext uri="{FF2B5EF4-FFF2-40B4-BE49-F238E27FC236}">
                  <a16:creationId xmlns:a16="http://schemas.microsoft.com/office/drawing/2014/main" id="{7E1814AC-2C4C-4EF3-80C3-159DD30CCDDC}"/>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14;p59">
              <a:extLst>
                <a:ext uri="{FF2B5EF4-FFF2-40B4-BE49-F238E27FC236}">
                  <a16:creationId xmlns:a16="http://schemas.microsoft.com/office/drawing/2014/main" id="{BB8124A2-338E-4B9D-8F3B-6DD91B8B604F}"/>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15;p59">
              <a:extLst>
                <a:ext uri="{FF2B5EF4-FFF2-40B4-BE49-F238E27FC236}">
                  <a16:creationId xmlns:a16="http://schemas.microsoft.com/office/drawing/2014/main" id="{C6102D84-1761-4496-8FF5-733DE6F9B140}"/>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16;p59">
              <a:extLst>
                <a:ext uri="{FF2B5EF4-FFF2-40B4-BE49-F238E27FC236}">
                  <a16:creationId xmlns:a16="http://schemas.microsoft.com/office/drawing/2014/main" id="{E815B764-629D-4566-BBC6-06674F7D46AF}"/>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117;p59">
              <a:extLst>
                <a:ext uri="{FF2B5EF4-FFF2-40B4-BE49-F238E27FC236}">
                  <a16:creationId xmlns:a16="http://schemas.microsoft.com/office/drawing/2014/main" id="{3366EE81-096D-4953-8574-12C4AC53066F}"/>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118;p59">
              <a:extLst>
                <a:ext uri="{FF2B5EF4-FFF2-40B4-BE49-F238E27FC236}">
                  <a16:creationId xmlns:a16="http://schemas.microsoft.com/office/drawing/2014/main" id="{693AE308-29F0-44A2-B1DE-44FF13ADE434}"/>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119;p59">
              <a:extLst>
                <a:ext uri="{FF2B5EF4-FFF2-40B4-BE49-F238E27FC236}">
                  <a16:creationId xmlns:a16="http://schemas.microsoft.com/office/drawing/2014/main" id="{B557D0A5-EF9A-499E-896F-1BBE059A1B91}"/>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120;p59">
              <a:extLst>
                <a:ext uri="{FF2B5EF4-FFF2-40B4-BE49-F238E27FC236}">
                  <a16:creationId xmlns:a16="http://schemas.microsoft.com/office/drawing/2014/main" id="{02FF29EA-4A15-447A-A0C6-9009C4CA5999}"/>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121;p59">
              <a:extLst>
                <a:ext uri="{FF2B5EF4-FFF2-40B4-BE49-F238E27FC236}">
                  <a16:creationId xmlns:a16="http://schemas.microsoft.com/office/drawing/2014/main" id="{63990A7A-4F19-4DA5-AC9E-1A67AF8FF9B3}"/>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122;p59">
              <a:extLst>
                <a:ext uri="{FF2B5EF4-FFF2-40B4-BE49-F238E27FC236}">
                  <a16:creationId xmlns:a16="http://schemas.microsoft.com/office/drawing/2014/main" id="{50E6BF2E-5ECB-4340-97AD-7047E351B756}"/>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23;p59">
              <a:extLst>
                <a:ext uri="{FF2B5EF4-FFF2-40B4-BE49-F238E27FC236}">
                  <a16:creationId xmlns:a16="http://schemas.microsoft.com/office/drawing/2014/main" id="{68C56FA2-2B63-474B-A299-47CADDB3BA13}"/>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24;p59">
              <a:extLst>
                <a:ext uri="{FF2B5EF4-FFF2-40B4-BE49-F238E27FC236}">
                  <a16:creationId xmlns:a16="http://schemas.microsoft.com/office/drawing/2014/main" id="{9B10ECAE-BC12-4B29-8510-C24044E0C1E0}"/>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25;p59">
              <a:extLst>
                <a:ext uri="{FF2B5EF4-FFF2-40B4-BE49-F238E27FC236}">
                  <a16:creationId xmlns:a16="http://schemas.microsoft.com/office/drawing/2014/main" id="{47E1732A-252F-4954-BE42-2BE74993B1F7}"/>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26;p59">
              <a:extLst>
                <a:ext uri="{FF2B5EF4-FFF2-40B4-BE49-F238E27FC236}">
                  <a16:creationId xmlns:a16="http://schemas.microsoft.com/office/drawing/2014/main" id="{1BF5FCA1-C868-48E5-8FC5-0DB5775D5AB6}"/>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27;p59">
              <a:extLst>
                <a:ext uri="{FF2B5EF4-FFF2-40B4-BE49-F238E27FC236}">
                  <a16:creationId xmlns:a16="http://schemas.microsoft.com/office/drawing/2014/main" id="{A2D92BBB-E58F-4126-A64E-56BDF4D309C1}"/>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28;p59">
              <a:extLst>
                <a:ext uri="{FF2B5EF4-FFF2-40B4-BE49-F238E27FC236}">
                  <a16:creationId xmlns:a16="http://schemas.microsoft.com/office/drawing/2014/main" id="{631093B1-977E-4019-B647-0C0A5DC9A225}"/>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29;p59">
              <a:extLst>
                <a:ext uri="{FF2B5EF4-FFF2-40B4-BE49-F238E27FC236}">
                  <a16:creationId xmlns:a16="http://schemas.microsoft.com/office/drawing/2014/main" id="{1D0974E4-3A72-406D-8F16-A928F87B0EAF}"/>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30;p59">
              <a:extLst>
                <a:ext uri="{FF2B5EF4-FFF2-40B4-BE49-F238E27FC236}">
                  <a16:creationId xmlns:a16="http://schemas.microsoft.com/office/drawing/2014/main" id="{13A4FDC9-7C0E-4AF5-9D8D-70618DFB850F}"/>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31;p59">
              <a:extLst>
                <a:ext uri="{FF2B5EF4-FFF2-40B4-BE49-F238E27FC236}">
                  <a16:creationId xmlns:a16="http://schemas.microsoft.com/office/drawing/2014/main" id="{8ADBE87D-C01D-4AD4-918C-0D8AB7C74BA3}"/>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32;p59">
              <a:extLst>
                <a:ext uri="{FF2B5EF4-FFF2-40B4-BE49-F238E27FC236}">
                  <a16:creationId xmlns:a16="http://schemas.microsoft.com/office/drawing/2014/main" id="{1C68F455-291B-4A6B-B2BE-A12C33EFB979}"/>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33;p59">
              <a:extLst>
                <a:ext uri="{FF2B5EF4-FFF2-40B4-BE49-F238E27FC236}">
                  <a16:creationId xmlns:a16="http://schemas.microsoft.com/office/drawing/2014/main" id="{BFA3AFAB-D470-408D-8C34-2454664368B3}"/>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134;p59">
              <a:extLst>
                <a:ext uri="{FF2B5EF4-FFF2-40B4-BE49-F238E27FC236}">
                  <a16:creationId xmlns:a16="http://schemas.microsoft.com/office/drawing/2014/main" id="{47D8A996-4317-4324-8D47-B880427FB534}"/>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135;p59">
              <a:extLst>
                <a:ext uri="{FF2B5EF4-FFF2-40B4-BE49-F238E27FC236}">
                  <a16:creationId xmlns:a16="http://schemas.microsoft.com/office/drawing/2014/main" id="{7F0B44C1-B6EA-428F-9C41-4C725EF614D0}"/>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136;p59">
              <a:extLst>
                <a:ext uri="{FF2B5EF4-FFF2-40B4-BE49-F238E27FC236}">
                  <a16:creationId xmlns:a16="http://schemas.microsoft.com/office/drawing/2014/main" id="{D7BCC1FA-FCB1-4EF7-A77E-33AC088D3880}"/>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137;p59">
              <a:extLst>
                <a:ext uri="{FF2B5EF4-FFF2-40B4-BE49-F238E27FC236}">
                  <a16:creationId xmlns:a16="http://schemas.microsoft.com/office/drawing/2014/main" id="{6B1D1123-E75D-44CC-A9B2-621A1F080A39}"/>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138;p59">
              <a:extLst>
                <a:ext uri="{FF2B5EF4-FFF2-40B4-BE49-F238E27FC236}">
                  <a16:creationId xmlns:a16="http://schemas.microsoft.com/office/drawing/2014/main" id="{E4F4FED4-BB24-46AC-A8C4-9F5885349447}"/>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139;p59">
              <a:extLst>
                <a:ext uri="{FF2B5EF4-FFF2-40B4-BE49-F238E27FC236}">
                  <a16:creationId xmlns:a16="http://schemas.microsoft.com/office/drawing/2014/main" id="{ED568429-2C19-47B7-882B-18DC374BD388}"/>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140;p59">
              <a:extLst>
                <a:ext uri="{FF2B5EF4-FFF2-40B4-BE49-F238E27FC236}">
                  <a16:creationId xmlns:a16="http://schemas.microsoft.com/office/drawing/2014/main" id="{9EB73877-173E-49EE-A7F0-60DF875136B5}"/>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141;p59">
              <a:extLst>
                <a:ext uri="{FF2B5EF4-FFF2-40B4-BE49-F238E27FC236}">
                  <a16:creationId xmlns:a16="http://schemas.microsoft.com/office/drawing/2014/main" id="{C26A674E-FC18-454A-8F7B-E4546B1DC627}"/>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142;p59">
              <a:extLst>
                <a:ext uri="{FF2B5EF4-FFF2-40B4-BE49-F238E27FC236}">
                  <a16:creationId xmlns:a16="http://schemas.microsoft.com/office/drawing/2014/main" id="{C5AB4BF9-45E5-4143-A8B9-3EF577B69618}"/>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143;p59">
              <a:extLst>
                <a:ext uri="{FF2B5EF4-FFF2-40B4-BE49-F238E27FC236}">
                  <a16:creationId xmlns:a16="http://schemas.microsoft.com/office/drawing/2014/main" id="{BE291571-885C-40AD-AF38-60629221CE6E}"/>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144;p59">
              <a:extLst>
                <a:ext uri="{FF2B5EF4-FFF2-40B4-BE49-F238E27FC236}">
                  <a16:creationId xmlns:a16="http://schemas.microsoft.com/office/drawing/2014/main" id="{CF70B8A6-620D-4F5C-B8BD-B96964CE7B01}"/>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145;p59">
              <a:extLst>
                <a:ext uri="{FF2B5EF4-FFF2-40B4-BE49-F238E27FC236}">
                  <a16:creationId xmlns:a16="http://schemas.microsoft.com/office/drawing/2014/main" id="{4442560F-87BF-4D2B-BB18-BF3F30C922EA}"/>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146;p59">
              <a:extLst>
                <a:ext uri="{FF2B5EF4-FFF2-40B4-BE49-F238E27FC236}">
                  <a16:creationId xmlns:a16="http://schemas.microsoft.com/office/drawing/2014/main" id="{156F0394-E211-44DD-B644-7161051B545A}"/>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147;p59">
              <a:extLst>
                <a:ext uri="{FF2B5EF4-FFF2-40B4-BE49-F238E27FC236}">
                  <a16:creationId xmlns:a16="http://schemas.microsoft.com/office/drawing/2014/main" id="{2A4469F0-E72E-41D3-B7F9-DE6E9236BADE}"/>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148;p59">
              <a:extLst>
                <a:ext uri="{FF2B5EF4-FFF2-40B4-BE49-F238E27FC236}">
                  <a16:creationId xmlns:a16="http://schemas.microsoft.com/office/drawing/2014/main" id="{90BD8D6C-D900-4A18-BD46-F1353395721A}"/>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149;p59">
              <a:extLst>
                <a:ext uri="{FF2B5EF4-FFF2-40B4-BE49-F238E27FC236}">
                  <a16:creationId xmlns:a16="http://schemas.microsoft.com/office/drawing/2014/main" id="{A2178AB3-CD5D-4970-9386-2B4FE75E536A}"/>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150;p59">
              <a:extLst>
                <a:ext uri="{FF2B5EF4-FFF2-40B4-BE49-F238E27FC236}">
                  <a16:creationId xmlns:a16="http://schemas.microsoft.com/office/drawing/2014/main" id="{2A50B7E2-D033-4CDA-B753-CFA4ED819308}"/>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151;p59">
              <a:extLst>
                <a:ext uri="{FF2B5EF4-FFF2-40B4-BE49-F238E27FC236}">
                  <a16:creationId xmlns:a16="http://schemas.microsoft.com/office/drawing/2014/main" id="{B18F56CA-52A7-4954-93E3-5323B4C680D6}"/>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152;p59">
              <a:extLst>
                <a:ext uri="{FF2B5EF4-FFF2-40B4-BE49-F238E27FC236}">
                  <a16:creationId xmlns:a16="http://schemas.microsoft.com/office/drawing/2014/main" id="{DFF7200F-4EC0-406A-A1E9-C697E850A27A}"/>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153;p59">
              <a:extLst>
                <a:ext uri="{FF2B5EF4-FFF2-40B4-BE49-F238E27FC236}">
                  <a16:creationId xmlns:a16="http://schemas.microsoft.com/office/drawing/2014/main" id="{E8422BED-5CD0-4020-8E98-0473C16E1943}"/>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154;p59">
              <a:extLst>
                <a:ext uri="{FF2B5EF4-FFF2-40B4-BE49-F238E27FC236}">
                  <a16:creationId xmlns:a16="http://schemas.microsoft.com/office/drawing/2014/main" id="{F32146A1-C584-453A-8FE5-538C5E654227}"/>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155;p59">
              <a:extLst>
                <a:ext uri="{FF2B5EF4-FFF2-40B4-BE49-F238E27FC236}">
                  <a16:creationId xmlns:a16="http://schemas.microsoft.com/office/drawing/2014/main" id="{E19EC978-469C-4B6F-857B-D09CB861B57C}"/>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56;p59">
              <a:extLst>
                <a:ext uri="{FF2B5EF4-FFF2-40B4-BE49-F238E27FC236}">
                  <a16:creationId xmlns:a16="http://schemas.microsoft.com/office/drawing/2014/main" id="{F922AAD5-2682-459B-9BA4-47CD93BC2243}"/>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57;p59">
              <a:extLst>
                <a:ext uri="{FF2B5EF4-FFF2-40B4-BE49-F238E27FC236}">
                  <a16:creationId xmlns:a16="http://schemas.microsoft.com/office/drawing/2014/main" id="{7AC2884E-6280-471A-BAF7-8C63C5D6E583}"/>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58;p59">
              <a:extLst>
                <a:ext uri="{FF2B5EF4-FFF2-40B4-BE49-F238E27FC236}">
                  <a16:creationId xmlns:a16="http://schemas.microsoft.com/office/drawing/2014/main" id="{93B70436-26A1-4430-B33E-F0EE59F7421F}"/>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59;p59">
              <a:extLst>
                <a:ext uri="{FF2B5EF4-FFF2-40B4-BE49-F238E27FC236}">
                  <a16:creationId xmlns:a16="http://schemas.microsoft.com/office/drawing/2014/main" id="{702776E3-DD54-4DC8-9B5E-396F19C45958}"/>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60;p59">
              <a:extLst>
                <a:ext uri="{FF2B5EF4-FFF2-40B4-BE49-F238E27FC236}">
                  <a16:creationId xmlns:a16="http://schemas.microsoft.com/office/drawing/2014/main" id="{CCD596F3-A020-4451-8964-4AB4BFE59168}"/>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61;p59">
              <a:extLst>
                <a:ext uri="{FF2B5EF4-FFF2-40B4-BE49-F238E27FC236}">
                  <a16:creationId xmlns:a16="http://schemas.microsoft.com/office/drawing/2014/main" id="{1BEDFB56-D020-4CC4-A369-17AF8127A37C}"/>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62;p59">
              <a:extLst>
                <a:ext uri="{FF2B5EF4-FFF2-40B4-BE49-F238E27FC236}">
                  <a16:creationId xmlns:a16="http://schemas.microsoft.com/office/drawing/2014/main" id="{CC569E85-A49A-424D-A886-546C58566DA1}"/>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63;p59">
              <a:extLst>
                <a:ext uri="{FF2B5EF4-FFF2-40B4-BE49-F238E27FC236}">
                  <a16:creationId xmlns:a16="http://schemas.microsoft.com/office/drawing/2014/main" id="{5E6F5433-DAE9-41AA-9CD7-05A55FC2BA56}"/>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64;p59">
              <a:extLst>
                <a:ext uri="{FF2B5EF4-FFF2-40B4-BE49-F238E27FC236}">
                  <a16:creationId xmlns:a16="http://schemas.microsoft.com/office/drawing/2014/main" id="{30F08E93-F9D6-434A-ADA9-247E4662776F}"/>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65;p59">
              <a:extLst>
                <a:ext uri="{FF2B5EF4-FFF2-40B4-BE49-F238E27FC236}">
                  <a16:creationId xmlns:a16="http://schemas.microsoft.com/office/drawing/2014/main" id="{20284AF3-F374-4F79-9749-60A1DEB48CED}"/>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166;p59">
              <a:extLst>
                <a:ext uri="{FF2B5EF4-FFF2-40B4-BE49-F238E27FC236}">
                  <a16:creationId xmlns:a16="http://schemas.microsoft.com/office/drawing/2014/main" id="{0E6AEB4F-44A1-4326-A241-614090AE054A}"/>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167;p59">
              <a:extLst>
                <a:ext uri="{FF2B5EF4-FFF2-40B4-BE49-F238E27FC236}">
                  <a16:creationId xmlns:a16="http://schemas.microsoft.com/office/drawing/2014/main" id="{CD208B12-6B41-4298-BE7E-9ED84A6712E4}"/>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68;p59">
              <a:extLst>
                <a:ext uri="{FF2B5EF4-FFF2-40B4-BE49-F238E27FC236}">
                  <a16:creationId xmlns:a16="http://schemas.microsoft.com/office/drawing/2014/main" id="{EDABF130-0F50-4D23-8837-FAFBBF949B54}"/>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169;p59">
              <a:extLst>
                <a:ext uri="{FF2B5EF4-FFF2-40B4-BE49-F238E27FC236}">
                  <a16:creationId xmlns:a16="http://schemas.microsoft.com/office/drawing/2014/main" id="{8536E5A2-2A4C-4D42-8623-76EA6796A5F6}"/>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70;p59">
              <a:extLst>
                <a:ext uri="{FF2B5EF4-FFF2-40B4-BE49-F238E27FC236}">
                  <a16:creationId xmlns:a16="http://schemas.microsoft.com/office/drawing/2014/main" id="{4CA07340-D8EC-4AEC-BEC4-1BDD762F6DE0}"/>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71;p59">
              <a:extLst>
                <a:ext uri="{FF2B5EF4-FFF2-40B4-BE49-F238E27FC236}">
                  <a16:creationId xmlns:a16="http://schemas.microsoft.com/office/drawing/2014/main" id="{7D81DC74-B3D7-4452-85F7-E823C31E5D53}"/>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72;p59">
              <a:extLst>
                <a:ext uri="{FF2B5EF4-FFF2-40B4-BE49-F238E27FC236}">
                  <a16:creationId xmlns:a16="http://schemas.microsoft.com/office/drawing/2014/main" id="{45A857A4-A250-46AC-92B7-0EBF74F140FD}"/>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73;p59">
              <a:extLst>
                <a:ext uri="{FF2B5EF4-FFF2-40B4-BE49-F238E27FC236}">
                  <a16:creationId xmlns:a16="http://schemas.microsoft.com/office/drawing/2014/main" id="{C665FC6E-252F-4D21-B551-61FDCAB0CB6F}"/>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74;p59">
              <a:extLst>
                <a:ext uri="{FF2B5EF4-FFF2-40B4-BE49-F238E27FC236}">
                  <a16:creationId xmlns:a16="http://schemas.microsoft.com/office/drawing/2014/main" id="{C5C76636-10A7-44AD-960A-B09C1A19D6B5}"/>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75;p59">
              <a:extLst>
                <a:ext uri="{FF2B5EF4-FFF2-40B4-BE49-F238E27FC236}">
                  <a16:creationId xmlns:a16="http://schemas.microsoft.com/office/drawing/2014/main" id="{5894C54E-C723-494A-8F20-DDCA1DF4696E}"/>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76;p59">
              <a:extLst>
                <a:ext uri="{FF2B5EF4-FFF2-40B4-BE49-F238E27FC236}">
                  <a16:creationId xmlns:a16="http://schemas.microsoft.com/office/drawing/2014/main" id="{B05E7CED-5AEA-4915-8B3A-2D4F9501CF46}"/>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177;p59">
              <a:extLst>
                <a:ext uri="{FF2B5EF4-FFF2-40B4-BE49-F238E27FC236}">
                  <a16:creationId xmlns:a16="http://schemas.microsoft.com/office/drawing/2014/main" id="{FB1E3B3F-9C89-4E50-AE17-CCF0A12B2F02}"/>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78;p59">
              <a:extLst>
                <a:ext uri="{FF2B5EF4-FFF2-40B4-BE49-F238E27FC236}">
                  <a16:creationId xmlns:a16="http://schemas.microsoft.com/office/drawing/2014/main" id="{B09EE9FF-A13E-446E-8DD6-0E93D38760DC}"/>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79;p59">
              <a:extLst>
                <a:ext uri="{FF2B5EF4-FFF2-40B4-BE49-F238E27FC236}">
                  <a16:creationId xmlns:a16="http://schemas.microsoft.com/office/drawing/2014/main" id="{43CAE16D-C189-4B45-8F22-7B5F75111CF3}"/>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80;p59">
              <a:extLst>
                <a:ext uri="{FF2B5EF4-FFF2-40B4-BE49-F238E27FC236}">
                  <a16:creationId xmlns:a16="http://schemas.microsoft.com/office/drawing/2014/main" id="{6F1A36B1-AF2A-4DE7-BE32-3B592430AE60}"/>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81;p59">
              <a:extLst>
                <a:ext uri="{FF2B5EF4-FFF2-40B4-BE49-F238E27FC236}">
                  <a16:creationId xmlns:a16="http://schemas.microsoft.com/office/drawing/2014/main" id="{B3BB3D98-9BDD-4CD9-94A2-E41ECE61E48D}"/>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82;p59">
              <a:extLst>
                <a:ext uri="{FF2B5EF4-FFF2-40B4-BE49-F238E27FC236}">
                  <a16:creationId xmlns:a16="http://schemas.microsoft.com/office/drawing/2014/main" id="{6DC3C95B-64A9-4E6A-A9EF-1AC2C185BEB0}"/>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83;p59">
              <a:extLst>
                <a:ext uri="{FF2B5EF4-FFF2-40B4-BE49-F238E27FC236}">
                  <a16:creationId xmlns:a16="http://schemas.microsoft.com/office/drawing/2014/main" id="{C04DFCCB-2EEA-4F73-AF77-09CE8CE338E3}"/>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84;p59">
              <a:extLst>
                <a:ext uri="{FF2B5EF4-FFF2-40B4-BE49-F238E27FC236}">
                  <a16:creationId xmlns:a16="http://schemas.microsoft.com/office/drawing/2014/main" id="{44AB247C-DE7D-4ECB-BEDC-3C3AD05CB60E}"/>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85;p59">
              <a:extLst>
                <a:ext uri="{FF2B5EF4-FFF2-40B4-BE49-F238E27FC236}">
                  <a16:creationId xmlns:a16="http://schemas.microsoft.com/office/drawing/2014/main" id="{5CECA008-4277-4473-AA7C-540E4AD451A7}"/>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86;p59">
              <a:extLst>
                <a:ext uri="{FF2B5EF4-FFF2-40B4-BE49-F238E27FC236}">
                  <a16:creationId xmlns:a16="http://schemas.microsoft.com/office/drawing/2014/main" id="{613923D1-8EBE-4904-AC3D-19A101233E6B}"/>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87;p59">
              <a:extLst>
                <a:ext uri="{FF2B5EF4-FFF2-40B4-BE49-F238E27FC236}">
                  <a16:creationId xmlns:a16="http://schemas.microsoft.com/office/drawing/2014/main" id="{E5D58296-2D71-4593-B523-E8FBF2C7DA41}"/>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88;p59">
              <a:extLst>
                <a:ext uri="{FF2B5EF4-FFF2-40B4-BE49-F238E27FC236}">
                  <a16:creationId xmlns:a16="http://schemas.microsoft.com/office/drawing/2014/main" id="{9C73749E-4AAD-461B-B180-4EF056F81B5D}"/>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89;p59">
              <a:extLst>
                <a:ext uri="{FF2B5EF4-FFF2-40B4-BE49-F238E27FC236}">
                  <a16:creationId xmlns:a16="http://schemas.microsoft.com/office/drawing/2014/main" id="{AC1DFDE7-81AF-46AF-96F6-0BC27217EBEC}"/>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90;p59">
              <a:extLst>
                <a:ext uri="{FF2B5EF4-FFF2-40B4-BE49-F238E27FC236}">
                  <a16:creationId xmlns:a16="http://schemas.microsoft.com/office/drawing/2014/main" id="{CFA41DD4-4127-4C13-8195-897E5519B1D6}"/>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91;p59">
              <a:extLst>
                <a:ext uri="{FF2B5EF4-FFF2-40B4-BE49-F238E27FC236}">
                  <a16:creationId xmlns:a16="http://schemas.microsoft.com/office/drawing/2014/main" id="{44B3B739-1167-4643-9D74-E8AEBEB671B2}"/>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92;p59">
              <a:extLst>
                <a:ext uri="{FF2B5EF4-FFF2-40B4-BE49-F238E27FC236}">
                  <a16:creationId xmlns:a16="http://schemas.microsoft.com/office/drawing/2014/main" id="{378C56A7-CF3E-44A7-8E68-FD8C8CAB1565}"/>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93;p59">
              <a:extLst>
                <a:ext uri="{FF2B5EF4-FFF2-40B4-BE49-F238E27FC236}">
                  <a16:creationId xmlns:a16="http://schemas.microsoft.com/office/drawing/2014/main" id="{9404B5E6-4F5F-4CD3-B850-7D6953516AF0}"/>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94;p59">
              <a:extLst>
                <a:ext uri="{FF2B5EF4-FFF2-40B4-BE49-F238E27FC236}">
                  <a16:creationId xmlns:a16="http://schemas.microsoft.com/office/drawing/2014/main" id="{2091FE07-5962-46B1-BABB-63E7433DD9AB}"/>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95;p59">
              <a:extLst>
                <a:ext uri="{FF2B5EF4-FFF2-40B4-BE49-F238E27FC236}">
                  <a16:creationId xmlns:a16="http://schemas.microsoft.com/office/drawing/2014/main" id="{FFEF0660-A8A1-4E48-A105-069242E6A993}"/>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96;p59">
              <a:extLst>
                <a:ext uri="{FF2B5EF4-FFF2-40B4-BE49-F238E27FC236}">
                  <a16:creationId xmlns:a16="http://schemas.microsoft.com/office/drawing/2014/main" id="{8FB263A3-A69E-48F3-A699-684FA0BE46D5}"/>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97;p59">
              <a:extLst>
                <a:ext uri="{FF2B5EF4-FFF2-40B4-BE49-F238E27FC236}">
                  <a16:creationId xmlns:a16="http://schemas.microsoft.com/office/drawing/2014/main" id="{C62216FD-B5FF-496C-9C67-1920DE9375C8}"/>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98;p59">
              <a:extLst>
                <a:ext uri="{FF2B5EF4-FFF2-40B4-BE49-F238E27FC236}">
                  <a16:creationId xmlns:a16="http://schemas.microsoft.com/office/drawing/2014/main" id="{761A1071-1FB3-46E6-B31E-574CB693A2A9}"/>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99;p59">
              <a:extLst>
                <a:ext uri="{FF2B5EF4-FFF2-40B4-BE49-F238E27FC236}">
                  <a16:creationId xmlns:a16="http://schemas.microsoft.com/office/drawing/2014/main" id="{3E005195-5BDA-4A74-AA49-063904AABE46}"/>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200;p59">
              <a:extLst>
                <a:ext uri="{FF2B5EF4-FFF2-40B4-BE49-F238E27FC236}">
                  <a16:creationId xmlns:a16="http://schemas.microsoft.com/office/drawing/2014/main" id="{82EA5F49-E3BD-4851-A784-B978F4BB3D9A}"/>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201;p59">
              <a:extLst>
                <a:ext uri="{FF2B5EF4-FFF2-40B4-BE49-F238E27FC236}">
                  <a16:creationId xmlns:a16="http://schemas.microsoft.com/office/drawing/2014/main" id="{01EC9BDC-9B40-4108-B884-1BCF5F98BECE}"/>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202;p59">
              <a:extLst>
                <a:ext uri="{FF2B5EF4-FFF2-40B4-BE49-F238E27FC236}">
                  <a16:creationId xmlns:a16="http://schemas.microsoft.com/office/drawing/2014/main" id="{77FEE87C-9EFE-4A19-9E10-6D23D885E5BF}"/>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203;p59">
              <a:extLst>
                <a:ext uri="{FF2B5EF4-FFF2-40B4-BE49-F238E27FC236}">
                  <a16:creationId xmlns:a16="http://schemas.microsoft.com/office/drawing/2014/main" id="{6477BBF1-BE8C-43B8-871F-C51F95F6F202}"/>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204;p59">
              <a:extLst>
                <a:ext uri="{FF2B5EF4-FFF2-40B4-BE49-F238E27FC236}">
                  <a16:creationId xmlns:a16="http://schemas.microsoft.com/office/drawing/2014/main" id="{1C5D6516-1349-4574-B9B3-A475A60E6BCB}"/>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205;p59">
              <a:extLst>
                <a:ext uri="{FF2B5EF4-FFF2-40B4-BE49-F238E27FC236}">
                  <a16:creationId xmlns:a16="http://schemas.microsoft.com/office/drawing/2014/main" id="{2C8442F0-B94C-41D8-9EC0-E000D473A64B}"/>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346FB8-4EF4-D872-00F4-57ED3084E3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219" y="1369695"/>
            <a:ext cx="3560781" cy="2404110"/>
          </a:xfrm>
          <a:prstGeom prst="rect">
            <a:avLst/>
          </a:prstGeom>
        </p:spPr>
      </p:pic>
      <p:sp>
        <p:nvSpPr>
          <p:cNvPr id="6" name="TextBox 5">
            <a:extLst>
              <a:ext uri="{FF2B5EF4-FFF2-40B4-BE49-F238E27FC236}">
                <a16:creationId xmlns:a16="http://schemas.microsoft.com/office/drawing/2014/main" id="{31C05AA2-4939-1992-7B0B-E4C1A668717C}"/>
              </a:ext>
            </a:extLst>
          </p:cNvPr>
          <p:cNvSpPr txBox="1"/>
          <p:nvPr/>
        </p:nvSpPr>
        <p:spPr>
          <a:xfrm>
            <a:off x="6215283" y="1247031"/>
            <a:ext cx="2371156" cy="3108543"/>
          </a:xfrm>
          <a:prstGeom prst="rect">
            <a:avLst/>
          </a:prstGeom>
          <a:noFill/>
        </p:spPr>
        <p:txBody>
          <a:bodyPr wrap="square" rtlCol="0">
            <a:spAutoFit/>
          </a:bodyPr>
          <a:lstStyle/>
          <a:p>
            <a:pPr lvl="0"/>
            <a:r>
              <a:rPr lang="vi-VN">
                <a:solidFill>
                  <a:schemeClr val="bg2"/>
                </a:solidFill>
                <a:latin typeface="Merriweather"/>
              </a:rPr>
              <a:t>“Trồng người” là một cách nói hình ảnh. Lấy từ thực tế người nông dân muốn có vườn cây xanh tốt cho hoa thơm quả ngọt và gỗ quý thì phải ươm trồng từ hạt, mầm, chăm bẵm, bảo vệ cây non cho đến khi cây trưởng thành. Từ non nớt, yếu ớt đến cứng cáp là quy luật phát triển của con người và muôn loài.</a:t>
            </a:r>
            <a:endParaRPr lang="en-US">
              <a:solidFill>
                <a:schemeClr val="bg2"/>
              </a:solidFill>
              <a:latin typeface="Merriweather"/>
            </a:endParaRPr>
          </a:p>
          <a:p>
            <a:endParaRPr lang="vi-VN" dirty="0"/>
          </a:p>
        </p:txBody>
      </p:sp>
      <p:sp>
        <p:nvSpPr>
          <p:cNvPr id="7" name="Google Shape;483;p31">
            <a:extLst>
              <a:ext uri="{FF2B5EF4-FFF2-40B4-BE49-F238E27FC236}">
                <a16:creationId xmlns:a16="http://schemas.microsoft.com/office/drawing/2014/main" id="{BA8DA139-78EA-31F1-FCCF-2BE3E732564E}"/>
              </a:ext>
            </a:extLst>
          </p:cNvPr>
          <p:cNvSpPr/>
          <p:nvPr/>
        </p:nvSpPr>
        <p:spPr>
          <a:xfrm rot="1143741">
            <a:off x="7368757" y="-1065673"/>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2;p31">
            <a:extLst>
              <a:ext uri="{FF2B5EF4-FFF2-40B4-BE49-F238E27FC236}">
                <a16:creationId xmlns:a16="http://schemas.microsoft.com/office/drawing/2014/main" id="{59EF5F7A-3904-6914-13A9-7A6C0F2020A8}"/>
              </a:ext>
            </a:extLst>
          </p:cNvPr>
          <p:cNvSpPr/>
          <p:nvPr/>
        </p:nvSpPr>
        <p:spPr>
          <a:xfrm rot="20472968">
            <a:off x="4629450" y="-43430"/>
            <a:ext cx="8522569" cy="6037802"/>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0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1"/>
          <p:cNvSpPr/>
          <p:nvPr/>
        </p:nvSpPr>
        <p:spPr>
          <a:xfrm rot="537707">
            <a:off x="590537" y="1612530"/>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rot="1143741">
            <a:off x="3632648" y="455850"/>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txBox="1">
            <a:spLocks noGrp="1"/>
          </p:cNvSpPr>
          <p:nvPr>
            <p:ph type="title"/>
          </p:nvPr>
        </p:nvSpPr>
        <p:spPr>
          <a:xfrm>
            <a:off x="4533067" y="2644243"/>
            <a:ext cx="3792900" cy="625800"/>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vi-VN" sz="2000" dirty="0">
                <a:latin typeface="+mj-lt"/>
              </a:rPr>
              <a:t>Quan điểm của Bác về con người</a:t>
            </a:r>
          </a:p>
        </p:txBody>
      </p:sp>
      <p:sp>
        <p:nvSpPr>
          <p:cNvPr id="480" name="Google Shape;480;p31"/>
          <p:cNvSpPr txBox="1">
            <a:spLocks noGrp="1"/>
          </p:cNvSpPr>
          <p:nvPr>
            <p:ph type="title" idx="2"/>
          </p:nvPr>
        </p:nvSpPr>
        <p:spPr>
          <a:xfrm>
            <a:off x="4572000" y="1329738"/>
            <a:ext cx="3792900" cy="117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02</a:t>
            </a:r>
            <a:endParaRPr dirty="0"/>
          </a:p>
        </p:txBody>
      </p:sp>
      <p:sp>
        <p:nvSpPr>
          <p:cNvPr id="482" name="Google Shape;482;p31"/>
          <p:cNvSpPr/>
          <p:nvPr/>
        </p:nvSpPr>
        <p:spPr>
          <a:xfrm rot="537707">
            <a:off x="590537" y="1537493"/>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1143741">
            <a:off x="3632648" y="380813"/>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8022;p59">
            <a:extLst>
              <a:ext uri="{FF2B5EF4-FFF2-40B4-BE49-F238E27FC236}">
                <a16:creationId xmlns:a16="http://schemas.microsoft.com/office/drawing/2014/main" id="{164C8475-E064-494E-B400-7BB6D58DB1AF}"/>
              </a:ext>
            </a:extLst>
          </p:cNvPr>
          <p:cNvGrpSpPr/>
          <p:nvPr/>
        </p:nvGrpSpPr>
        <p:grpSpPr>
          <a:xfrm>
            <a:off x="2054223" y="4675750"/>
            <a:ext cx="5035502" cy="1842426"/>
            <a:chOff x="2048150" y="1951500"/>
            <a:chExt cx="3702575" cy="1354725"/>
          </a:xfrm>
        </p:grpSpPr>
        <p:sp>
          <p:nvSpPr>
            <p:cNvPr id="9" name="Google Shape;18023;p59">
              <a:extLst>
                <a:ext uri="{FF2B5EF4-FFF2-40B4-BE49-F238E27FC236}">
                  <a16:creationId xmlns:a16="http://schemas.microsoft.com/office/drawing/2014/main" id="{479FA423-1362-4359-90A3-BF9F0F205DEB}"/>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024;p59">
              <a:extLst>
                <a:ext uri="{FF2B5EF4-FFF2-40B4-BE49-F238E27FC236}">
                  <a16:creationId xmlns:a16="http://schemas.microsoft.com/office/drawing/2014/main" id="{DB244B04-F34F-41AE-A842-2F5105770A59}"/>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025;p59">
              <a:extLst>
                <a:ext uri="{FF2B5EF4-FFF2-40B4-BE49-F238E27FC236}">
                  <a16:creationId xmlns:a16="http://schemas.microsoft.com/office/drawing/2014/main" id="{45E5C263-4C3D-4FA0-AFEB-ECB9B0496639}"/>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26;p59">
              <a:extLst>
                <a:ext uri="{FF2B5EF4-FFF2-40B4-BE49-F238E27FC236}">
                  <a16:creationId xmlns:a16="http://schemas.microsoft.com/office/drawing/2014/main" id="{6D7F6336-FA2A-4CBA-8284-5C8F6C92CC17}"/>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027;p59">
              <a:extLst>
                <a:ext uri="{FF2B5EF4-FFF2-40B4-BE49-F238E27FC236}">
                  <a16:creationId xmlns:a16="http://schemas.microsoft.com/office/drawing/2014/main" id="{4F42A2C6-99CB-40CE-9218-6147B04EDAE9}"/>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028;p59">
              <a:extLst>
                <a:ext uri="{FF2B5EF4-FFF2-40B4-BE49-F238E27FC236}">
                  <a16:creationId xmlns:a16="http://schemas.microsoft.com/office/drawing/2014/main" id="{0F16EAA7-D1D7-4F78-8662-6ED384582E84}"/>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029;p59">
              <a:extLst>
                <a:ext uri="{FF2B5EF4-FFF2-40B4-BE49-F238E27FC236}">
                  <a16:creationId xmlns:a16="http://schemas.microsoft.com/office/drawing/2014/main" id="{F9AC8340-C5C7-49AA-8445-6362CB832CDB}"/>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030;p59">
              <a:extLst>
                <a:ext uri="{FF2B5EF4-FFF2-40B4-BE49-F238E27FC236}">
                  <a16:creationId xmlns:a16="http://schemas.microsoft.com/office/drawing/2014/main" id="{0CF3722D-283B-4398-85BF-718B4D07EB23}"/>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031;p59">
              <a:extLst>
                <a:ext uri="{FF2B5EF4-FFF2-40B4-BE49-F238E27FC236}">
                  <a16:creationId xmlns:a16="http://schemas.microsoft.com/office/drawing/2014/main" id="{DDBD6394-4C69-4F27-A2A6-1AD555FD550B}"/>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032;p59">
              <a:extLst>
                <a:ext uri="{FF2B5EF4-FFF2-40B4-BE49-F238E27FC236}">
                  <a16:creationId xmlns:a16="http://schemas.microsoft.com/office/drawing/2014/main" id="{561E85B1-3790-4ED7-882D-A2193134E6EA}"/>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33;p59">
              <a:extLst>
                <a:ext uri="{FF2B5EF4-FFF2-40B4-BE49-F238E27FC236}">
                  <a16:creationId xmlns:a16="http://schemas.microsoft.com/office/drawing/2014/main" id="{DD2A02C6-B539-4195-B08B-E16965C65FEF}"/>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34;p59">
              <a:extLst>
                <a:ext uri="{FF2B5EF4-FFF2-40B4-BE49-F238E27FC236}">
                  <a16:creationId xmlns:a16="http://schemas.microsoft.com/office/drawing/2014/main" id="{6BDEC42A-08CE-4532-90C7-CACA7FA132EE}"/>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035;p59">
              <a:extLst>
                <a:ext uri="{FF2B5EF4-FFF2-40B4-BE49-F238E27FC236}">
                  <a16:creationId xmlns:a16="http://schemas.microsoft.com/office/drawing/2014/main" id="{132D7CDB-4FAD-4546-888F-1D8D2CB0B1D5}"/>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36;p59">
              <a:extLst>
                <a:ext uri="{FF2B5EF4-FFF2-40B4-BE49-F238E27FC236}">
                  <a16:creationId xmlns:a16="http://schemas.microsoft.com/office/drawing/2014/main" id="{56F1F36F-CC1B-4965-A368-150EAE7B75D0}"/>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37;p59">
              <a:extLst>
                <a:ext uri="{FF2B5EF4-FFF2-40B4-BE49-F238E27FC236}">
                  <a16:creationId xmlns:a16="http://schemas.microsoft.com/office/drawing/2014/main" id="{91509362-F23A-492F-847D-391ECD813345}"/>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8;p59">
              <a:extLst>
                <a:ext uri="{FF2B5EF4-FFF2-40B4-BE49-F238E27FC236}">
                  <a16:creationId xmlns:a16="http://schemas.microsoft.com/office/drawing/2014/main" id="{095B1CCD-D4FA-4C50-9502-E4C37AB72DC8}"/>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039;p59">
              <a:extLst>
                <a:ext uri="{FF2B5EF4-FFF2-40B4-BE49-F238E27FC236}">
                  <a16:creationId xmlns:a16="http://schemas.microsoft.com/office/drawing/2014/main" id="{E565DAD0-DFE5-4C8B-8B22-2C41BAC14375}"/>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040;p59">
              <a:extLst>
                <a:ext uri="{FF2B5EF4-FFF2-40B4-BE49-F238E27FC236}">
                  <a16:creationId xmlns:a16="http://schemas.microsoft.com/office/drawing/2014/main" id="{C9148464-1DB2-47AC-84B9-A8345CEC9BE6}"/>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041;p59">
              <a:extLst>
                <a:ext uri="{FF2B5EF4-FFF2-40B4-BE49-F238E27FC236}">
                  <a16:creationId xmlns:a16="http://schemas.microsoft.com/office/drawing/2014/main" id="{51A60BBD-4118-4EBA-B200-625063CA4812}"/>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42;p59">
              <a:extLst>
                <a:ext uri="{FF2B5EF4-FFF2-40B4-BE49-F238E27FC236}">
                  <a16:creationId xmlns:a16="http://schemas.microsoft.com/office/drawing/2014/main" id="{16136B51-CC17-4C3B-8BA4-88F75389A047}"/>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43;p59">
              <a:extLst>
                <a:ext uri="{FF2B5EF4-FFF2-40B4-BE49-F238E27FC236}">
                  <a16:creationId xmlns:a16="http://schemas.microsoft.com/office/drawing/2014/main" id="{8320B5AC-3557-4C93-9783-53BB61BFD89A}"/>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44;p59">
              <a:extLst>
                <a:ext uri="{FF2B5EF4-FFF2-40B4-BE49-F238E27FC236}">
                  <a16:creationId xmlns:a16="http://schemas.microsoft.com/office/drawing/2014/main" id="{99A717C3-3315-4BBE-B982-374F847F2B11}"/>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45;p59">
              <a:extLst>
                <a:ext uri="{FF2B5EF4-FFF2-40B4-BE49-F238E27FC236}">
                  <a16:creationId xmlns:a16="http://schemas.microsoft.com/office/drawing/2014/main" id="{130C1CA7-B932-4EE0-8F02-F33BDC62BBCA}"/>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46;p59">
              <a:extLst>
                <a:ext uri="{FF2B5EF4-FFF2-40B4-BE49-F238E27FC236}">
                  <a16:creationId xmlns:a16="http://schemas.microsoft.com/office/drawing/2014/main" id="{A728A1C3-47D8-454E-AC64-46FF31744F75}"/>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047;p59">
              <a:extLst>
                <a:ext uri="{FF2B5EF4-FFF2-40B4-BE49-F238E27FC236}">
                  <a16:creationId xmlns:a16="http://schemas.microsoft.com/office/drawing/2014/main" id="{4F7BDE60-84C7-4E9B-9CC0-D135ADEECB9B}"/>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048;p59">
              <a:extLst>
                <a:ext uri="{FF2B5EF4-FFF2-40B4-BE49-F238E27FC236}">
                  <a16:creationId xmlns:a16="http://schemas.microsoft.com/office/drawing/2014/main" id="{59AE665A-1BDC-4F99-9F8B-B772A0D6956D}"/>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49;p59">
              <a:extLst>
                <a:ext uri="{FF2B5EF4-FFF2-40B4-BE49-F238E27FC236}">
                  <a16:creationId xmlns:a16="http://schemas.microsoft.com/office/drawing/2014/main" id="{E647BF09-92F5-4520-97BC-E5C8F42EF885}"/>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50;p59">
              <a:extLst>
                <a:ext uri="{FF2B5EF4-FFF2-40B4-BE49-F238E27FC236}">
                  <a16:creationId xmlns:a16="http://schemas.microsoft.com/office/drawing/2014/main" id="{7357F14B-721A-4DCB-92E6-728050C9C3CF}"/>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51;p59">
              <a:extLst>
                <a:ext uri="{FF2B5EF4-FFF2-40B4-BE49-F238E27FC236}">
                  <a16:creationId xmlns:a16="http://schemas.microsoft.com/office/drawing/2014/main" id="{F0CD455D-68B2-4C2F-B95F-1CB66BA764F8}"/>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52;p59">
              <a:extLst>
                <a:ext uri="{FF2B5EF4-FFF2-40B4-BE49-F238E27FC236}">
                  <a16:creationId xmlns:a16="http://schemas.microsoft.com/office/drawing/2014/main" id="{2E314A11-AEA8-449A-A69E-5A91DDCDFD27}"/>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53;p59">
              <a:extLst>
                <a:ext uri="{FF2B5EF4-FFF2-40B4-BE49-F238E27FC236}">
                  <a16:creationId xmlns:a16="http://schemas.microsoft.com/office/drawing/2014/main" id="{BC1118D2-CFAC-4CAA-A853-D9B1D6E59274}"/>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54;p59">
              <a:extLst>
                <a:ext uri="{FF2B5EF4-FFF2-40B4-BE49-F238E27FC236}">
                  <a16:creationId xmlns:a16="http://schemas.microsoft.com/office/drawing/2014/main" id="{5AFA6980-F5BD-4F8D-A99A-AC8692A10E0B}"/>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55;p59">
              <a:extLst>
                <a:ext uri="{FF2B5EF4-FFF2-40B4-BE49-F238E27FC236}">
                  <a16:creationId xmlns:a16="http://schemas.microsoft.com/office/drawing/2014/main" id="{26882355-03DB-4EAE-A95B-C0E53CCAFF92}"/>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56;p59">
              <a:extLst>
                <a:ext uri="{FF2B5EF4-FFF2-40B4-BE49-F238E27FC236}">
                  <a16:creationId xmlns:a16="http://schemas.microsoft.com/office/drawing/2014/main" id="{987FE791-30B5-48EC-AF3F-544287DAAB74}"/>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57;p59">
              <a:extLst>
                <a:ext uri="{FF2B5EF4-FFF2-40B4-BE49-F238E27FC236}">
                  <a16:creationId xmlns:a16="http://schemas.microsoft.com/office/drawing/2014/main" id="{087069E7-E88F-4785-AE13-7577F7BDB76E}"/>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58;p59">
              <a:extLst>
                <a:ext uri="{FF2B5EF4-FFF2-40B4-BE49-F238E27FC236}">
                  <a16:creationId xmlns:a16="http://schemas.microsoft.com/office/drawing/2014/main" id="{2D3DFA05-C7AB-48AE-ACC4-AE7E0DBF9993}"/>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59;p59">
              <a:extLst>
                <a:ext uri="{FF2B5EF4-FFF2-40B4-BE49-F238E27FC236}">
                  <a16:creationId xmlns:a16="http://schemas.microsoft.com/office/drawing/2014/main" id="{1017D9BE-9207-41C4-B01E-698F53537596}"/>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60;p59">
              <a:extLst>
                <a:ext uri="{FF2B5EF4-FFF2-40B4-BE49-F238E27FC236}">
                  <a16:creationId xmlns:a16="http://schemas.microsoft.com/office/drawing/2014/main" id="{FFF6F2F2-FA65-4609-80F8-EDDAF29C70AC}"/>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61;p59">
              <a:extLst>
                <a:ext uri="{FF2B5EF4-FFF2-40B4-BE49-F238E27FC236}">
                  <a16:creationId xmlns:a16="http://schemas.microsoft.com/office/drawing/2014/main" id="{EBD26592-DAFF-4B97-A9B9-B41B0745E4B7}"/>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62;p59">
              <a:extLst>
                <a:ext uri="{FF2B5EF4-FFF2-40B4-BE49-F238E27FC236}">
                  <a16:creationId xmlns:a16="http://schemas.microsoft.com/office/drawing/2014/main" id="{1ACC2857-8114-42B4-AF7D-C41DAE4B63CD}"/>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63;p59">
              <a:extLst>
                <a:ext uri="{FF2B5EF4-FFF2-40B4-BE49-F238E27FC236}">
                  <a16:creationId xmlns:a16="http://schemas.microsoft.com/office/drawing/2014/main" id="{08C28544-06EC-4657-B70A-C4C02E901776}"/>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64;p59">
              <a:extLst>
                <a:ext uri="{FF2B5EF4-FFF2-40B4-BE49-F238E27FC236}">
                  <a16:creationId xmlns:a16="http://schemas.microsoft.com/office/drawing/2014/main" id="{E92327E8-DD4A-4A35-86FF-EC20A3787BD5}"/>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65;p59">
              <a:extLst>
                <a:ext uri="{FF2B5EF4-FFF2-40B4-BE49-F238E27FC236}">
                  <a16:creationId xmlns:a16="http://schemas.microsoft.com/office/drawing/2014/main" id="{A3E83CAF-DC7B-41AA-97FB-D9719C77B49F}"/>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66;p59">
              <a:extLst>
                <a:ext uri="{FF2B5EF4-FFF2-40B4-BE49-F238E27FC236}">
                  <a16:creationId xmlns:a16="http://schemas.microsoft.com/office/drawing/2014/main" id="{AE75F838-2431-45AA-9B27-1B3FCF860471}"/>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7;p59">
              <a:extLst>
                <a:ext uri="{FF2B5EF4-FFF2-40B4-BE49-F238E27FC236}">
                  <a16:creationId xmlns:a16="http://schemas.microsoft.com/office/drawing/2014/main" id="{595FCC4F-FB7E-4A80-B07E-C9D2EF4D13A6}"/>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68;p59">
              <a:extLst>
                <a:ext uri="{FF2B5EF4-FFF2-40B4-BE49-F238E27FC236}">
                  <a16:creationId xmlns:a16="http://schemas.microsoft.com/office/drawing/2014/main" id="{4E85625D-7BB7-4D6A-923E-93AE419EE271}"/>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69;p59">
              <a:extLst>
                <a:ext uri="{FF2B5EF4-FFF2-40B4-BE49-F238E27FC236}">
                  <a16:creationId xmlns:a16="http://schemas.microsoft.com/office/drawing/2014/main" id="{9ACE38B6-7A2E-4EF7-86D0-706AA246475D}"/>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70;p59">
              <a:extLst>
                <a:ext uri="{FF2B5EF4-FFF2-40B4-BE49-F238E27FC236}">
                  <a16:creationId xmlns:a16="http://schemas.microsoft.com/office/drawing/2014/main" id="{18779E93-199C-45E3-B0B2-B67255343B15}"/>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71;p59">
              <a:extLst>
                <a:ext uri="{FF2B5EF4-FFF2-40B4-BE49-F238E27FC236}">
                  <a16:creationId xmlns:a16="http://schemas.microsoft.com/office/drawing/2014/main" id="{892B1688-965C-4585-B369-8ACCF3DDB741}"/>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72;p59">
              <a:extLst>
                <a:ext uri="{FF2B5EF4-FFF2-40B4-BE49-F238E27FC236}">
                  <a16:creationId xmlns:a16="http://schemas.microsoft.com/office/drawing/2014/main" id="{3F3E49F3-4178-4FF0-8F1C-77C2F43F6CAA}"/>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73;p59">
              <a:extLst>
                <a:ext uri="{FF2B5EF4-FFF2-40B4-BE49-F238E27FC236}">
                  <a16:creationId xmlns:a16="http://schemas.microsoft.com/office/drawing/2014/main" id="{F37B58CF-1BA1-4F5B-B84D-FF0CEB34713A}"/>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74;p59">
              <a:extLst>
                <a:ext uri="{FF2B5EF4-FFF2-40B4-BE49-F238E27FC236}">
                  <a16:creationId xmlns:a16="http://schemas.microsoft.com/office/drawing/2014/main" id="{046E2FF4-6852-491E-9463-DE97F2D87EDD}"/>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75;p59">
              <a:extLst>
                <a:ext uri="{FF2B5EF4-FFF2-40B4-BE49-F238E27FC236}">
                  <a16:creationId xmlns:a16="http://schemas.microsoft.com/office/drawing/2014/main" id="{CD467CF2-35A9-4E32-A228-DB91789CDB0C}"/>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76;p59">
              <a:extLst>
                <a:ext uri="{FF2B5EF4-FFF2-40B4-BE49-F238E27FC236}">
                  <a16:creationId xmlns:a16="http://schemas.microsoft.com/office/drawing/2014/main" id="{E3A9F747-38C9-4DFC-AA49-C2705C175FF4}"/>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77;p59">
              <a:extLst>
                <a:ext uri="{FF2B5EF4-FFF2-40B4-BE49-F238E27FC236}">
                  <a16:creationId xmlns:a16="http://schemas.microsoft.com/office/drawing/2014/main" id="{9E65B4FA-7130-4076-A604-4B3D012A4DEE}"/>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078;p59">
              <a:extLst>
                <a:ext uri="{FF2B5EF4-FFF2-40B4-BE49-F238E27FC236}">
                  <a16:creationId xmlns:a16="http://schemas.microsoft.com/office/drawing/2014/main" id="{0D9B4B75-2D5D-44D7-8637-E27982084AC5}"/>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79;p59">
              <a:extLst>
                <a:ext uri="{FF2B5EF4-FFF2-40B4-BE49-F238E27FC236}">
                  <a16:creationId xmlns:a16="http://schemas.microsoft.com/office/drawing/2014/main" id="{04B61AE3-DE1F-45C2-B959-12ACD87007D9}"/>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80;p59">
              <a:extLst>
                <a:ext uri="{FF2B5EF4-FFF2-40B4-BE49-F238E27FC236}">
                  <a16:creationId xmlns:a16="http://schemas.microsoft.com/office/drawing/2014/main" id="{F2856BD1-0B40-420E-9457-575F632D3D45}"/>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81;p59">
              <a:extLst>
                <a:ext uri="{FF2B5EF4-FFF2-40B4-BE49-F238E27FC236}">
                  <a16:creationId xmlns:a16="http://schemas.microsoft.com/office/drawing/2014/main" id="{95F984C5-5A24-4CA9-9406-E1077541E6C3}"/>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82;p59">
              <a:extLst>
                <a:ext uri="{FF2B5EF4-FFF2-40B4-BE49-F238E27FC236}">
                  <a16:creationId xmlns:a16="http://schemas.microsoft.com/office/drawing/2014/main" id="{72B8DBD8-FC2D-433F-BBE7-84008321D90D}"/>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83;p59">
              <a:extLst>
                <a:ext uri="{FF2B5EF4-FFF2-40B4-BE49-F238E27FC236}">
                  <a16:creationId xmlns:a16="http://schemas.microsoft.com/office/drawing/2014/main" id="{8C701314-814D-4C96-A14A-42CF8685EBF1}"/>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84;p59">
              <a:extLst>
                <a:ext uri="{FF2B5EF4-FFF2-40B4-BE49-F238E27FC236}">
                  <a16:creationId xmlns:a16="http://schemas.microsoft.com/office/drawing/2014/main" id="{5325BAB0-5DAC-4C37-AB58-F8846DFD4756}"/>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5;p59">
              <a:extLst>
                <a:ext uri="{FF2B5EF4-FFF2-40B4-BE49-F238E27FC236}">
                  <a16:creationId xmlns:a16="http://schemas.microsoft.com/office/drawing/2014/main" id="{A1C997A9-19EF-4458-B1A7-4D21691B5EB4}"/>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86;p59">
              <a:extLst>
                <a:ext uri="{FF2B5EF4-FFF2-40B4-BE49-F238E27FC236}">
                  <a16:creationId xmlns:a16="http://schemas.microsoft.com/office/drawing/2014/main" id="{96C0E2AF-D53A-4939-9EB3-30219481E348}"/>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087;p59">
              <a:extLst>
                <a:ext uri="{FF2B5EF4-FFF2-40B4-BE49-F238E27FC236}">
                  <a16:creationId xmlns:a16="http://schemas.microsoft.com/office/drawing/2014/main" id="{965C2C7F-E025-46FD-8D62-8CAD3DB2C45A}"/>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088;p59">
              <a:extLst>
                <a:ext uri="{FF2B5EF4-FFF2-40B4-BE49-F238E27FC236}">
                  <a16:creationId xmlns:a16="http://schemas.microsoft.com/office/drawing/2014/main" id="{E9450431-2540-4A43-8AD1-4812DBE3C5DA}"/>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89;p59">
              <a:extLst>
                <a:ext uri="{FF2B5EF4-FFF2-40B4-BE49-F238E27FC236}">
                  <a16:creationId xmlns:a16="http://schemas.microsoft.com/office/drawing/2014/main" id="{F976899C-11E0-45FA-BDC3-0049812D7054}"/>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90;p59">
              <a:extLst>
                <a:ext uri="{FF2B5EF4-FFF2-40B4-BE49-F238E27FC236}">
                  <a16:creationId xmlns:a16="http://schemas.microsoft.com/office/drawing/2014/main" id="{1AA3CE11-C084-4144-B78A-FF1D96326DE0}"/>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1;p59">
              <a:extLst>
                <a:ext uri="{FF2B5EF4-FFF2-40B4-BE49-F238E27FC236}">
                  <a16:creationId xmlns:a16="http://schemas.microsoft.com/office/drawing/2014/main" id="{6BAC5863-32E3-4847-A12B-50E2D495090D}"/>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92;p59">
              <a:extLst>
                <a:ext uri="{FF2B5EF4-FFF2-40B4-BE49-F238E27FC236}">
                  <a16:creationId xmlns:a16="http://schemas.microsoft.com/office/drawing/2014/main" id="{06622183-E043-4FBB-AE4A-43C399B4F27A}"/>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93;p59">
              <a:extLst>
                <a:ext uri="{FF2B5EF4-FFF2-40B4-BE49-F238E27FC236}">
                  <a16:creationId xmlns:a16="http://schemas.microsoft.com/office/drawing/2014/main" id="{31045465-EF2F-4D72-9F6F-2325FB9B0FED}"/>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94;p59">
              <a:extLst>
                <a:ext uri="{FF2B5EF4-FFF2-40B4-BE49-F238E27FC236}">
                  <a16:creationId xmlns:a16="http://schemas.microsoft.com/office/drawing/2014/main" id="{C06A7C18-7A7C-42FA-B1FB-0B4E8EC3F377}"/>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95;p59">
              <a:extLst>
                <a:ext uri="{FF2B5EF4-FFF2-40B4-BE49-F238E27FC236}">
                  <a16:creationId xmlns:a16="http://schemas.microsoft.com/office/drawing/2014/main" id="{18428ABE-7A91-4BB1-B231-C597842270F6}"/>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96;p59">
              <a:extLst>
                <a:ext uri="{FF2B5EF4-FFF2-40B4-BE49-F238E27FC236}">
                  <a16:creationId xmlns:a16="http://schemas.microsoft.com/office/drawing/2014/main" id="{167751E4-BDBB-435B-89BC-ECC54F18C05E}"/>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97;p59">
              <a:extLst>
                <a:ext uri="{FF2B5EF4-FFF2-40B4-BE49-F238E27FC236}">
                  <a16:creationId xmlns:a16="http://schemas.microsoft.com/office/drawing/2014/main" id="{997B6BD3-4C06-4249-801B-F8A09A2E5382}"/>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98;p59">
              <a:extLst>
                <a:ext uri="{FF2B5EF4-FFF2-40B4-BE49-F238E27FC236}">
                  <a16:creationId xmlns:a16="http://schemas.microsoft.com/office/drawing/2014/main" id="{F541B1F1-1EA2-4F25-85A4-F54535FAB9DD}"/>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99;p59">
              <a:extLst>
                <a:ext uri="{FF2B5EF4-FFF2-40B4-BE49-F238E27FC236}">
                  <a16:creationId xmlns:a16="http://schemas.microsoft.com/office/drawing/2014/main" id="{BE9F4497-37A8-4E6D-A0F1-F157A61F14E1}"/>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00;p59">
              <a:extLst>
                <a:ext uri="{FF2B5EF4-FFF2-40B4-BE49-F238E27FC236}">
                  <a16:creationId xmlns:a16="http://schemas.microsoft.com/office/drawing/2014/main" id="{26F5B27F-479F-4DA1-BDB8-C2FF4EF75BE1}"/>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01;p59">
              <a:extLst>
                <a:ext uri="{FF2B5EF4-FFF2-40B4-BE49-F238E27FC236}">
                  <a16:creationId xmlns:a16="http://schemas.microsoft.com/office/drawing/2014/main" id="{78D0F63A-F6F1-448E-A7FF-719C17F2BAAD}"/>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102;p59">
              <a:extLst>
                <a:ext uri="{FF2B5EF4-FFF2-40B4-BE49-F238E27FC236}">
                  <a16:creationId xmlns:a16="http://schemas.microsoft.com/office/drawing/2014/main" id="{416EAFCB-F4C2-4E49-B236-2D1BF74CCCC0}"/>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103;p59">
              <a:extLst>
                <a:ext uri="{FF2B5EF4-FFF2-40B4-BE49-F238E27FC236}">
                  <a16:creationId xmlns:a16="http://schemas.microsoft.com/office/drawing/2014/main" id="{A2597CC8-4BC3-44F7-97E8-BFBD1BB27459}"/>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104;p59">
              <a:extLst>
                <a:ext uri="{FF2B5EF4-FFF2-40B4-BE49-F238E27FC236}">
                  <a16:creationId xmlns:a16="http://schemas.microsoft.com/office/drawing/2014/main" id="{FDD9C8CC-2B7F-490A-97DA-F091D80ABB22}"/>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105;p59">
              <a:extLst>
                <a:ext uri="{FF2B5EF4-FFF2-40B4-BE49-F238E27FC236}">
                  <a16:creationId xmlns:a16="http://schemas.microsoft.com/office/drawing/2014/main" id="{B443934D-2FFD-44FC-82E1-8052A86D6443}"/>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106;p59">
              <a:extLst>
                <a:ext uri="{FF2B5EF4-FFF2-40B4-BE49-F238E27FC236}">
                  <a16:creationId xmlns:a16="http://schemas.microsoft.com/office/drawing/2014/main" id="{5164967A-53C8-4FC3-A2F8-405DB889910B}"/>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107;p59">
              <a:extLst>
                <a:ext uri="{FF2B5EF4-FFF2-40B4-BE49-F238E27FC236}">
                  <a16:creationId xmlns:a16="http://schemas.microsoft.com/office/drawing/2014/main" id="{7FCE9724-5D4F-4153-A775-220E2482D821}"/>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108;p59">
              <a:extLst>
                <a:ext uri="{FF2B5EF4-FFF2-40B4-BE49-F238E27FC236}">
                  <a16:creationId xmlns:a16="http://schemas.microsoft.com/office/drawing/2014/main" id="{9A6CA98C-483E-4A68-AD16-73742E873530}"/>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109;p59">
              <a:extLst>
                <a:ext uri="{FF2B5EF4-FFF2-40B4-BE49-F238E27FC236}">
                  <a16:creationId xmlns:a16="http://schemas.microsoft.com/office/drawing/2014/main" id="{9DCAA708-C2FC-426A-93E6-B3AE3CBA4219}"/>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110;p59">
              <a:extLst>
                <a:ext uri="{FF2B5EF4-FFF2-40B4-BE49-F238E27FC236}">
                  <a16:creationId xmlns:a16="http://schemas.microsoft.com/office/drawing/2014/main" id="{1655FCBD-36B1-4D5E-8728-EAF066A2793F}"/>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11;p59">
              <a:extLst>
                <a:ext uri="{FF2B5EF4-FFF2-40B4-BE49-F238E27FC236}">
                  <a16:creationId xmlns:a16="http://schemas.microsoft.com/office/drawing/2014/main" id="{C6D025D8-D52C-4FAF-8066-480FFC4EA769}"/>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12;p59">
              <a:extLst>
                <a:ext uri="{FF2B5EF4-FFF2-40B4-BE49-F238E27FC236}">
                  <a16:creationId xmlns:a16="http://schemas.microsoft.com/office/drawing/2014/main" id="{566BB3D6-98EC-4327-8784-832401D87A6D}"/>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13;p59">
              <a:extLst>
                <a:ext uri="{FF2B5EF4-FFF2-40B4-BE49-F238E27FC236}">
                  <a16:creationId xmlns:a16="http://schemas.microsoft.com/office/drawing/2014/main" id="{7E1814AC-2C4C-4EF3-80C3-159DD30CCDDC}"/>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14;p59">
              <a:extLst>
                <a:ext uri="{FF2B5EF4-FFF2-40B4-BE49-F238E27FC236}">
                  <a16:creationId xmlns:a16="http://schemas.microsoft.com/office/drawing/2014/main" id="{BB8124A2-338E-4B9D-8F3B-6DD91B8B604F}"/>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15;p59">
              <a:extLst>
                <a:ext uri="{FF2B5EF4-FFF2-40B4-BE49-F238E27FC236}">
                  <a16:creationId xmlns:a16="http://schemas.microsoft.com/office/drawing/2014/main" id="{C6102D84-1761-4496-8FF5-733DE6F9B140}"/>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16;p59">
              <a:extLst>
                <a:ext uri="{FF2B5EF4-FFF2-40B4-BE49-F238E27FC236}">
                  <a16:creationId xmlns:a16="http://schemas.microsoft.com/office/drawing/2014/main" id="{E815B764-629D-4566-BBC6-06674F7D46AF}"/>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117;p59">
              <a:extLst>
                <a:ext uri="{FF2B5EF4-FFF2-40B4-BE49-F238E27FC236}">
                  <a16:creationId xmlns:a16="http://schemas.microsoft.com/office/drawing/2014/main" id="{3366EE81-096D-4953-8574-12C4AC53066F}"/>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118;p59">
              <a:extLst>
                <a:ext uri="{FF2B5EF4-FFF2-40B4-BE49-F238E27FC236}">
                  <a16:creationId xmlns:a16="http://schemas.microsoft.com/office/drawing/2014/main" id="{693AE308-29F0-44A2-B1DE-44FF13ADE434}"/>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119;p59">
              <a:extLst>
                <a:ext uri="{FF2B5EF4-FFF2-40B4-BE49-F238E27FC236}">
                  <a16:creationId xmlns:a16="http://schemas.microsoft.com/office/drawing/2014/main" id="{B557D0A5-EF9A-499E-896F-1BBE059A1B91}"/>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120;p59">
              <a:extLst>
                <a:ext uri="{FF2B5EF4-FFF2-40B4-BE49-F238E27FC236}">
                  <a16:creationId xmlns:a16="http://schemas.microsoft.com/office/drawing/2014/main" id="{02FF29EA-4A15-447A-A0C6-9009C4CA5999}"/>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121;p59">
              <a:extLst>
                <a:ext uri="{FF2B5EF4-FFF2-40B4-BE49-F238E27FC236}">
                  <a16:creationId xmlns:a16="http://schemas.microsoft.com/office/drawing/2014/main" id="{63990A7A-4F19-4DA5-AC9E-1A67AF8FF9B3}"/>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122;p59">
              <a:extLst>
                <a:ext uri="{FF2B5EF4-FFF2-40B4-BE49-F238E27FC236}">
                  <a16:creationId xmlns:a16="http://schemas.microsoft.com/office/drawing/2014/main" id="{50E6BF2E-5ECB-4340-97AD-7047E351B756}"/>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23;p59">
              <a:extLst>
                <a:ext uri="{FF2B5EF4-FFF2-40B4-BE49-F238E27FC236}">
                  <a16:creationId xmlns:a16="http://schemas.microsoft.com/office/drawing/2014/main" id="{68C56FA2-2B63-474B-A299-47CADDB3BA13}"/>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24;p59">
              <a:extLst>
                <a:ext uri="{FF2B5EF4-FFF2-40B4-BE49-F238E27FC236}">
                  <a16:creationId xmlns:a16="http://schemas.microsoft.com/office/drawing/2014/main" id="{9B10ECAE-BC12-4B29-8510-C24044E0C1E0}"/>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25;p59">
              <a:extLst>
                <a:ext uri="{FF2B5EF4-FFF2-40B4-BE49-F238E27FC236}">
                  <a16:creationId xmlns:a16="http://schemas.microsoft.com/office/drawing/2014/main" id="{47E1732A-252F-4954-BE42-2BE74993B1F7}"/>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26;p59">
              <a:extLst>
                <a:ext uri="{FF2B5EF4-FFF2-40B4-BE49-F238E27FC236}">
                  <a16:creationId xmlns:a16="http://schemas.microsoft.com/office/drawing/2014/main" id="{1BF5FCA1-C868-48E5-8FC5-0DB5775D5AB6}"/>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27;p59">
              <a:extLst>
                <a:ext uri="{FF2B5EF4-FFF2-40B4-BE49-F238E27FC236}">
                  <a16:creationId xmlns:a16="http://schemas.microsoft.com/office/drawing/2014/main" id="{A2D92BBB-E58F-4126-A64E-56BDF4D309C1}"/>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28;p59">
              <a:extLst>
                <a:ext uri="{FF2B5EF4-FFF2-40B4-BE49-F238E27FC236}">
                  <a16:creationId xmlns:a16="http://schemas.microsoft.com/office/drawing/2014/main" id="{631093B1-977E-4019-B647-0C0A5DC9A225}"/>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29;p59">
              <a:extLst>
                <a:ext uri="{FF2B5EF4-FFF2-40B4-BE49-F238E27FC236}">
                  <a16:creationId xmlns:a16="http://schemas.microsoft.com/office/drawing/2014/main" id="{1D0974E4-3A72-406D-8F16-A928F87B0EAF}"/>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30;p59">
              <a:extLst>
                <a:ext uri="{FF2B5EF4-FFF2-40B4-BE49-F238E27FC236}">
                  <a16:creationId xmlns:a16="http://schemas.microsoft.com/office/drawing/2014/main" id="{13A4FDC9-7C0E-4AF5-9D8D-70618DFB850F}"/>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31;p59">
              <a:extLst>
                <a:ext uri="{FF2B5EF4-FFF2-40B4-BE49-F238E27FC236}">
                  <a16:creationId xmlns:a16="http://schemas.microsoft.com/office/drawing/2014/main" id="{8ADBE87D-C01D-4AD4-918C-0D8AB7C74BA3}"/>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32;p59">
              <a:extLst>
                <a:ext uri="{FF2B5EF4-FFF2-40B4-BE49-F238E27FC236}">
                  <a16:creationId xmlns:a16="http://schemas.microsoft.com/office/drawing/2014/main" id="{1C68F455-291B-4A6B-B2BE-A12C33EFB979}"/>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33;p59">
              <a:extLst>
                <a:ext uri="{FF2B5EF4-FFF2-40B4-BE49-F238E27FC236}">
                  <a16:creationId xmlns:a16="http://schemas.microsoft.com/office/drawing/2014/main" id="{BFA3AFAB-D470-408D-8C34-2454664368B3}"/>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134;p59">
              <a:extLst>
                <a:ext uri="{FF2B5EF4-FFF2-40B4-BE49-F238E27FC236}">
                  <a16:creationId xmlns:a16="http://schemas.microsoft.com/office/drawing/2014/main" id="{47D8A996-4317-4324-8D47-B880427FB534}"/>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135;p59">
              <a:extLst>
                <a:ext uri="{FF2B5EF4-FFF2-40B4-BE49-F238E27FC236}">
                  <a16:creationId xmlns:a16="http://schemas.microsoft.com/office/drawing/2014/main" id="{7F0B44C1-B6EA-428F-9C41-4C725EF614D0}"/>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136;p59">
              <a:extLst>
                <a:ext uri="{FF2B5EF4-FFF2-40B4-BE49-F238E27FC236}">
                  <a16:creationId xmlns:a16="http://schemas.microsoft.com/office/drawing/2014/main" id="{D7BCC1FA-FCB1-4EF7-A77E-33AC088D3880}"/>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137;p59">
              <a:extLst>
                <a:ext uri="{FF2B5EF4-FFF2-40B4-BE49-F238E27FC236}">
                  <a16:creationId xmlns:a16="http://schemas.microsoft.com/office/drawing/2014/main" id="{6B1D1123-E75D-44CC-A9B2-621A1F080A39}"/>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138;p59">
              <a:extLst>
                <a:ext uri="{FF2B5EF4-FFF2-40B4-BE49-F238E27FC236}">
                  <a16:creationId xmlns:a16="http://schemas.microsoft.com/office/drawing/2014/main" id="{E4F4FED4-BB24-46AC-A8C4-9F5885349447}"/>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139;p59">
              <a:extLst>
                <a:ext uri="{FF2B5EF4-FFF2-40B4-BE49-F238E27FC236}">
                  <a16:creationId xmlns:a16="http://schemas.microsoft.com/office/drawing/2014/main" id="{ED568429-2C19-47B7-882B-18DC374BD388}"/>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140;p59">
              <a:extLst>
                <a:ext uri="{FF2B5EF4-FFF2-40B4-BE49-F238E27FC236}">
                  <a16:creationId xmlns:a16="http://schemas.microsoft.com/office/drawing/2014/main" id="{9EB73877-173E-49EE-A7F0-60DF875136B5}"/>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141;p59">
              <a:extLst>
                <a:ext uri="{FF2B5EF4-FFF2-40B4-BE49-F238E27FC236}">
                  <a16:creationId xmlns:a16="http://schemas.microsoft.com/office/drawing/2014/main" id="{C26A674E-FC18-454A-8F7B-E4546B1DC627}"/>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142;p59">
              <a:extLst>
                <a:ext uri="{FF2B5EF4-FFF2-40B4-BE49-F238E27FC236}">
                  <a16:creationId xmlns:a16="http://schemas.microsoft.com/office/drawing/2014/main" id="{C5AB4BF9-45E5-4143-A8B9-3EF577B69618}"/>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143;p59">
              <a:extLst>
                <a:ext uri="{FF2B5EF4-FFF2-40B4-BE49-F238E27FC236}">
                  <a16:creationId xmlns:a16="http://schemas.microsoft.com/office/drawing/2014/main" id="{BE291571-885C-40AD-AF38-60629221CE6E}"/>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144;p59">
              <a:extLst>
                <a:ext uri="{FF2B5EF4-FFF2-40B4-BE49-F238E27FC236}">
                  <a16:creationId xmlns:a16="http://schemas.microsoft.com/office/drawing/2014/main" id="{CF70B8A6-620D-4F5C-B8BD-B96964CE7B01}"/>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145;p59">
              <a:extLst>
                <a:ext uri="{FF2B5EF4-FFF2-40B4-BE49-F238E27FC236}">
                  <a16:creationId xmlns:a16="http://schemas.microsoft.com/office/drawing/2014/main" id="{4442560F-87BF-4D2B-BB18-BF3F30C922EA}"/>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146;p59">
              <a:extLst>
                <a:ext uri="{FF2B5EF4-FFF2-40B4-BE49-F238E27FC236}">
                  <a16:creationId xmlns:a16="http://schemas.microsoft.com/office/drawing/2014/main" id="{156F0394-E211-44DD-B644-7161051B545A}"/>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147;p59">
              <a:extLst>
                <a:ext uri="{FF2B5EF4-FFF2-40B4-BE49-F238E27FC236}">
                  <a16:creationId xmlns:a16="http://schemas.microsoft.com/office/drawing/2014/main" id="{2A4469F0-E72E-41D3-B7F9-DE6E9236BADE}"/>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148;p59">
              <a:extLst>
                <a:ext uri="{FF2B5EF4-FFF2-40B4-BE49-F238E27FC236}">
                  <a16:creationId xmlns:a16="http://schemas.microsoft.com/office/drawing/2014/main" id="{90BD8D6C-D900-4A18-BD46-F1353395721A}"/>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149;p59">
              <a:extLst>
                <a:ext uri="{FF2B5EF4-FFF2-40B4-BE49-F238E27FC236}">
                  <a16:creationId xmlns:a16="http://schemas.microsoft.com/office/drawing/2014/main" id="{A2178AB3-CD5D-4970-9386-2B4FE75E536A}"/>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150;p59">
              <a:extLst>
                <a:ext uri="{FF2B5EF4-FFF2-40B4-BE49-F238E27FC236}">
                  <a16:creationId xmlns:a16="http://schemas.microsoft.com/office/drawing/2014/main" id="{2A50B7E2-D033-4CDA-B753-CFA4ED819308}"/>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151;p59">
              <a:extLst>
                <a:ext uri="{FF2B5EF4-FFF2-40B4-BE49-F238E27FC236}">
                  <a16:creationId xmlns:a16="http://schemas.microsoft.com/office/drawing/2014/main" id="{B18F56CA-52A7-4954-93E3-5323B4C680D6}"/>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152;p59">
              <a:extLst>
                <a:ext uri="{FF2B5EF4-FFF2-40B4-BE49-F238E27FC236}">
                  <a16:creationId xmlns:a16="http://schemas.microsoft.com/office/drawing/2014/main" id="{DFF7200F-4EC0-406A-A1E9-C697E850A27A}"/>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153;p59">
              <a:extLst>
                <a:ext uri="{FF2B5EF4-FFF2-40B4-BE49-F238E27FC236}">
                  <a16:creationId xmlns:a16="http://schemas.microsoft.com/office/drawing/2014/main" id="{E8422BED-5CD0-4020-8E98-0473C16E1943}"/>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154;p59">
              <a:extLst>
                <a:ext uri="{FF2B5EF4-FFF2-40B4-BE49-F238E27FC236}">
                  <a16:creationId xmlns:a16="http://schemas.microsoft.com/office/drawing/2014/main" id="{F32146A1-C584-453A-8FE5-538C5E654227}"/>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155;p59">
              <a:extLst>
                <a:ext uri="{FF2B5EF4-FFF2-40B4-BE49-F238E27FC236}">
                  <a16:creationId xmlns:a16="http://schemas.microsoft.com/office/drawing/2014/main" id="{E19EC978-469C-4B6F-857B-D09CB861B57C}"/>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56;p59">
              <a:extLst>
                <a:ext uri="{FF2B5EF4-FFF2-40B4-BE49-F238E27FC236}">
                  <a16:creationId xmlns:a16="http://schemas.microsoft.com/office/drawing/2014/main" id="{F922AAD5-2682-459B-9BA4-47CD93BC2243}"/>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57;p59">
              <a:extLst>
                <a:ext uri="{FF2B5EF4-FFF2-40B4-BE49-F238E27FC236}">
                  <a16:creationId xmlns:a16="http://schemas.microsoft.com/office/drawing/2014/main" id="{7AC2884E-6280-471A-BAF7-8C63C5D6E583}"/>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58;p59">
              <a:extLst>
                <a:ext uri="{FF2B5EF4-FFF2-40B4-BE49-F238E27FC236}">
                  <a16:creationId xmlns:a16="http://schemas.microsoft.com/office/drawing/2014/main" id="{93B70436-26A1-4430-B33E-F0EE59F7421F}"/>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59;p59">
              <a:extLst>
                <a:ext uri="{FF2B5EF4-FFF2-40B4-BE49-F238E27FC236}">
                  <a16:creationId xmlns:a16="http://schemas.microsoft.com/office/drawing/2014/main" id="{702776E3-DD54-4DC8-9B5E-396F19C45958}"/>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60;p59">
              <a:extLst>
                <a:ext uri="{FF2B5EF4-FFF2-40B4-BE49-F238E27FC236}">
                  <a16:creationId xmlns:a16="http://schemas.microsoft.com/office/drawing/2014/main" id="{CCD596F3-A020-4451-8964-4AB4BFE59168}"/>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61;p59">
              <a:extLst>
                <a:ext uri="{FF2B5EF4-FFF2-40B4-BE49-F238E27FC236}">
                  <a16:creationId xmlns:a16="http://schemas.microsoft.com/office/drawing/2014/main" id="{1BEDFB56-D020-4CC4-A369-17AF8127A37C}"/>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62;p59">
              <a:extLst>
                <a:ext uri="{FF2B5EF4-FFF2-40B4-BE49-F238E27FC236}">
                  <a16:creationId xmlns:a16="http://schemas.microsoft.com/office/drawing/2014/main" id="{CC569E85-A49A-424D-A886-546C58566DA1}"/>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63;p59">
              <a:extLst>
                <a:ext uri="{FF2B5EF4-FFF2-40B4-BE49-F238E27FC236}">
                  <a16:creationId xmlns:a16="http://schemas.microsoft.com/office/drawing/2014/main" id="{5E6F5433-DAE9-41AA-9CD7-05A55FC2BA56}"/>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64;p59">
              <a:extLst>
                <a:ext uri="{FF2B5EF4-FFF2-40B4-BE49-F238E27FC236}">
                  <a16:creationId xmlns:a16="http://schemas.microsoft.com/office/drawing/2014/main" id="{30F08E93-F9D6-434A-ADA9-247E4662776F}"/>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65;p59">
              <a:extLst>
                <a:ext uri="{FF2B5EF4-FFF2-40B4-BE49-F238E27FC236}">
                  <a16:creationId xmlns:a16="http://schemas.microsoft.com/office/drawing/2014/main" id="{20284AF3-F374-4F79-9749-60A1DEB48CED}"/>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166;p59">
              <a:extLst>
                <a:ext uri="{FF2B5EF4-FFF2-40B4-BE49-F238E27FC236}">
                  <a16:creationId xmlns:a16="http://schemas.microsoft.com/office/drawing/2014/main" id="{0E6AEB4F-44A1-4326-A241-614090AE054A}"/>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167;p59">
              <a:extLst>
                <a:ext uri="{FF2B5EF4-FFF2-40B4-BE49-F238E27FC236}">
                  <a16:creationId xmlns:a16="http://schemas.microsoft.com/office/drawing/2014/main" id="{CD208B12-6B41-4298-BE7E-9ED84A6712E4}"/>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68;p59">
              <a:extLst>
                <a:ext uri="{FF2B5EF4-FFF2-40B4-BE49-F238E27FC236}">
                  <a16:creationId xmlns:a16="http://schemas.microsoft.com/office/drawing/2014/main" id="{EDABF130-0F50-4D23-8837-FAFBBF949B54}"/>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169;p59">
              <a:extLst>
                <a:ext uri="{FF2B5EF4-FFF2-40B4-BE49-F238E27FC236}">
                  <a16:creationId xmlns:a16="http://schemas.microsoft.com/office/drawing/2014/main" id="{8536E5A2-2A4C-4D42-8623-76EA6796A5F6}"/>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70;p59">
              <a:extLst>
                <a:ext uri="{FF2B5EF4-FFF2-40B4-BE49-F238E27FC236}">
                  <a16:creationId xmlns:a16="http://schemas.microsoft.com/office/drawing/2014/main" id="{4CA07340-D8EC-4AEC-BEC4-1BDD762F6DE0}"/>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71;p59">
              <a:extLst>
                <a:ext uri="{FF2B5EF4-FFF2-40B4-BE49-F238E27FC236}">
                  <a16:creationId xmlns:a16="http://schemas.microsoft.com/office/drawing/2014/main" id="{7D81DC74-B3D7-4452-85F7-E823C31E5D53}"/>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72;p59">
              <a:extLst>
                <a:ext uri="{FF2B5EF4-FFF2-40B4-BE49-F238E27FC236}">
                  <a16:creationId xmlns:a16="http://schemas.microsoft.com/office/drawing/2014/main" id="{45A857A4-A250-46AC-92B7-0EBF74F140FD}"/>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73;p59">
              <a:extLst>
                <a:ext uri="{FF2B5EF4-FFF2-40B4-BE49-F238E27FC236}">
                  <a16:creationId xmlns:a16="http://schemas.microsoft.com/office/drawing/2014/main" id="{C665FC6E-252F-4D21-B551-61FDCAB0CB6F}"/>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74;p59">
              <a:extLst>
                <a:ext uri="{FF2B5EF4-FFF2-40B4-BE49-F238E27FC236}">
                  <a16:creationId xmlns:a16="http://schemas.microsoft.com/office/drawing/2014/main" id="{C5C76636-10A7-44AD-960A-B09C1A19D6B5}"/>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75;p59">
              <a:extLst>
                <a:ext uri="{FF2B5EF4-FFF2-40B4-BE49-F238E27FC236}">
                  <a16:creationId xmlns:a16="http://schemas.microsoft.com/office/drawing/2014/main" id="{5894C54E-C723-494A-8F20-DDCA1DF4696E}"/>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76;p59">
              <a:extLst>
                <a:ext uri="{FF2B5EF4-FFF2-40B4-BE49-F238E27FC236}">
                  <a16:creationId xmlns:a16="http://schemas.microsoft.com/office/drawing/2014/main" id="{B05E7CED-5AEA-4915-8B3A-2D4F9501CF46}"/>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177;p59">
              <a:extLst>
                <a:ext uri="{FF2B5EF4-FFF2-40B4-BE49-F238E27FC236}">
                  <a16:creationId xmlns:a16="http://schemas.microsoft.com/office/drawing/2014/main" id="{FB1E3B3F-9C89-4E50-AE17-CCF0A12B2F02}"/>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78;p59">
              <a:extLst>
                <a:ext uri="{FF2B5EF4-FFF2-40B4-BE49-F238E27FC236}">
                  <a16:creationId xmlns:a16="http://schemas.microsoft.com/office/drawing/2014/main" id="{B09EE9FF-A13E-446E-8DD6-0E93D38760DC}"/>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79;p59">
              <a:extLst>
                <a:ext uri="{FF2B5EF4-FFF2-40B4-BE49-F238E27FC236}">
                  <a16:creationId xmlns:a16="http://schemas.microsoft.com/office/drawing/2014/main" id="{43CAE16D-C189-4B45-8F22-7B5F75111CF3}"/>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80;p59">
              <a:extLst>
                <a:ext uri="{FF2B5EF4-FFF2-40B4-BE49-F238E27FC236}">
                  <a16:creationId xmlns:a16="http://schemas.microsoft.com/office/drawing/2014/main" id="{6F1A36B1-AF2A-4DE7-BE32-3B592430AE60}"/>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81;p59">
              <a:extLst>
                <a:ext uri="{FF2B5EF4-FFF2-40B4-BE49-F238E27FC236}">
                  <a16:creationId xmlns:a16="http://schemas.microsoft.com/office/drawing/2014/main" id="{B3BB3D98-9BDD-4CD9-94A2-E41ECE61E48D}"/>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82;p59">
              <a:extLst>
                <a:ext uri="{FF2B5EF4-FFF2-40B4-BE49-F238E27FC236}">
                  <a16:creationId xmlns:a16="http://schemas.microsoft.com/office/drawing/2014/main" id="{6DC3C95B-64A9-4E6A-A9EF-1AC2C185BEB0}"/>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83;p59">
              <a:extLst>
                <a:ext uri="{FF2B5EF4-FFF2-40B4-BE49-F238E27FC236}">
                  <a16:creationId xmlns:a16="http://schemas.microsoft.com/office/drawing/2014/main" id="{C04DFCCB-2EEA-4F73-AF77-09CE8CE338E3}"/>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84;p59">
              <a:extLst>
                <a:ext uri="{FF2B5EF4-FFF2-40B4-BE49-F238E27FC236}">
                  <a16:creationId xmlns:a16="http://schemas.microsoft.com/office/drawing/2014/main" id="{44AB247C-DE7D-4ECB-BEDC-3C3AD05CB60E}"/>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85;p59">
              <a:extLst>
                <a:ext uri="{FF2B5EF4-FFF2-40B4-BE49-F238E27FC236}">
                  <a16:creationId xmlns:a16="http://schemas.microsoft.com/office/drawing/2014/main" id="{5CECA008-4277-4473-AA7C-540E4AD451A7}"/>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86;p59">
              <a:extLst>
                <a:ext uri="{FF2B5EF4-FFF2-40B4-BE49-F238E27FC236}">
                  <a16:creationId xmlns:a16="http://schemas.microsoft.com/office/drawing/2014/main" id="{613923D1-8EBE-4904-AC3D-19A101233E6B}"/>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87;p59">
              <a:extLst>
                <a:ext uri="{FF2B5EF4-FFF2-40B4-BE49-F238E27FC236}">
                  <a16:creationId xmlns:a16="http://schemas.microsoft.com/office/drawing/2014/main" id="{E5D58296-2D71-4593-B523-E8FBF2C7DA41}"/>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88;p59">
              <a:extLst>
                <a:ext uri="{FF2B5EF4-FFF2-40B4-BE49-F238E27FC236}">
                  <a16:creationId xmlns:a16="http://schemas.microsoft.com/office/drawing/2014/main" id="{9C73749E-4AAD-461B-B180-4EF056F81B5D}"/>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89;p59">
              <a:extLst>
                <a:ext uri="{FF2B5EF4-FFF2-40B4-BE49-F238E27FC236}">
                  <a16:creationId xmlns:a16="http://schemas.microsoft.com/office/drawing/2014/main" id="{AC1DFDE7-81AF-46AF-96F6-0BC27217EBEC}"/>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90;p59">
              <a:extLst>
                <a:ext uri="{FF2B5EF4-FFF2-40B4-BE49-F238E27FC236}">
                  <a16:creationId xmlns:a16="http://schemas.microsoft.com/office/drawing/2014/main" id="{CFA41DD4-4127-4C13-8195-897E5519B1D6}"/>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91;p59">
              <a:extLst>
                <a:ext uri="{FF2B5EF4-FFF2-40B4-BE49-F238E27FC236}">
                  <a16:creationId xmlns:a16="http://schemas.microsoft.com/office/drawing/2014/main" id="{44B3B739-1167-4643-9D74-E8AEBEB671B2}"/>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92;p59">
              <a:extLst>
                <a:ext uri="{FF2B5EF4-FFF2-40B4-BE49-F238E27FC236}">
                  <a16:creationId xmlns:a16="http://schemas.microsoft.com/office/drawing/2014/main" id="{378C56A7-CF3E-44A7-8E68-FD8C8CAB1565}"/>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93;p59">
              <a:extLst>
                <a:ext uri="{FF2B5EF4-FFF2-40B4-BE49-F238E27FC236}">
                  <a16:creationId xmlns:a16="http://schemas.microsoft.com/office/drawing/2014/main" id="{9404B5E6-4F5F-4CD3-B850-7D6953516AF0}"/>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94;p59">
              <a:extLst>
                <a:ext uri="{FF2B5EF4-FFF2-40B4-BE49-F238E27FC236}">
                  <a16:creationId xmlns:a16="http://schemas.microsoft.com/office/drawing/2014/main" id="{2091FE07-5962-46B1-BABB-63E7433DD9AB}"/>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95;p59">
              <a:extLst>
                <a:ext uri="{FF2B5EF4-FFF2-40B4-BE49-F238E27FC236}">
                  <a16:creationId xmlns:a16="http://schemas.microsoft.com/office/drawing/2014/main" id="{FFEF0660-A8A1-4E48-A105-069242E6A993}"/>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96;p59">
              <a:extLst>
                <a:ext uri="{FF2B5EF4-FFF2-40B4-BE49-F238E27FC236}">
                  <a16:creationId xmlns:a16="http://schemas.microsoft.com/office/drawing/2014/main" id="{8FB263A3-A69E-48F3-A699-684FA0BE46D5}"/>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97;p59">
              <a:extLst>
                <a:ext uri="{FF2B5EF4-FFF2-40B4-BE49-F238E27FC236}">
                  <a16:creationId xmlns:a16="http://schemas.microsoft.com/office/drawing/2014/main" id="{C62216FD-B5FF-496C-9C67-1920DE9375C8}"/>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98;p59">
              <a:extLst>
                <a:ext uri="{FF2B5EF4-FFF2-40B4-BE49-F238E27FC236}">
                  <a16:creationId xmlns:a16="http://schemas.microsoft.com/office/drawing/2014/main" id="{761A1071-1FB3-46E6-B31E-574CB693A2A9}"/>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99;p59">
              <a:extLst>
                <a:ext uri="{FF2B5EF4-FFF2-40B4-BE49-F238E27FC236}">
                  <a16:creationId xmlns:a16="http://schemas.microsoft.com/office/drawing/2014/main" id="{3E005195-5BDA-4A74-AA49-063904AABE46}"/>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200;p59">
              <a:extLst>
                <a:ext uri="{FF2B5EF4-FFF2-40B4-BE49-F238E27FC236}">
                  <a16:creationId xmlns:a16="http://schemas.microsoft.com/office/drawing/2014/main" id="{82EA5F49-E3BD-4851-A784-B978F4BB3D9A}"/>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201;p59">
              <a:extLst>
                <a:ext uri="{FF2B5EF4-FFF2-40B4-BE49-F238E27FC236}">
                  <a16:creationId xmlns:a16="http://schemas.microsoft.com/office/drawing/2014/main" id="{01EC9BDC-9B40-4108-B884-1BCF5F98BECE}"/>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202;p59">
              <a:extLst>
                <a:ext uri="{FF2B5EF4-FFF2-40B4-BE49-F238E27FC236}">
                  <a16:creationId xmlns:a16="http://schemas.microsoft.com/office/drawing/2014/main" id="{77FEE87C-9EFE-4A19-9E10-6D23D885E5BF}"/>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203;p59">
              <a:extLst>
                <a:ext uri="{FF2B5EF4-FFF2-40B4-BE49-F238E27FC236}">
                  <a16:creationId xmlns:a16="http://schemas.microsoft.com/office/drawing/2014/main" id="{6477BBF1-BE8C-43B8-871F-C51F95F6F202}"/>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204;p59">
              <a:extLst>
                <a:ext uri="{FF2B5EF4-FFF2-40B4-BE49-F238E27FC236}">
                  <a16:creationId xmlns:a16="http://schemas.microsoft.com/office/drawing/2014/main" id="{1C5D6516-1349-4574-B9B3-A475A60E6BCB}"/>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205;p59">
              <a:extLst>
                <a:ext uri="{FF2B5EF4-FFF2-40B4-BE49-F238E27FC236}">
                  <a16:creationId xmlns:a16="http://schemas.microsoft.com/office/drawing/2014/main" id="{2C8442F0-B94C-41D8-9EC0-E000D473A64B}"/>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09156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C56C06F7-F47B-4C9F-B72A-15D8233C81EB}"/>
              </a:ext>
            </a:extLst>
          </p:cNvPr>
          <p:cNvSpPr>
            <a:spLocks noChangeArrowheads="1"/>
          </p:cNvSpPr>
          <p:nvPr/>
        </p:nvSpPr>
        <p:spPr bwMode="auto">
          <a:xfrm>
            <a:off x="293007" y="3484943"/>
            <a:ext cx="409756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altLang="en-US" dirty="0">
                <a:solidFill>
                  <a:schemeClr val="bg2"/>
                </a:solidFill>
                <a:latin typeface="Merriweather"/>
              </a:rPr>
              <a:t>- Con </a:t>
            </a:r>
            <a:r>
              <a:rPr lang="en-US" altLang="en-US" dirty="0" err="1">
                <a:solidFill>
                  <a:schemeClr val="bg2"/>
                </a:solidFill>
                <a:latin typeface="Merriweather"/>
              </a:rPr>
              <a:t>người</a:t>
            </a:r>
            <a:r>
              <a:rPr lang="en-US" altLang="en-US" dirty="0">
                <a:solidFill>
                  <a:schemeClr val="bg2"/>
                </a:solidFill>
                <a:latin typeface="Merriweather"/>
              </a:rPr>
              <a:t> </a:t>
            </a:r>
            <a:r>
              <a:rPr lang="en-US" altLang="en-US" dirty="0" err="1">
                <a:solidFill>
                  <a:schemeClr val="bg2"/>
                </a:solidFill>
                <a:latin typeface="Merriweather"/>
              </a:rPr>
              <a:t>tồn</a:t>
            </a:r>
            <a:r>
              <a:rPr lang="en-US" altLang="en-US" dirty="0">
                <a:solidFill>
                  <a:schemeClr val="bg2"/>
                </a:solidFill>
                <a:latin typeface="Merriweather"/>
              </a:rPr>
              <a:t> </a:t>
            </a:r>
            <a:r>
              <a:rPr lang="en-US" altLang="en-US" dirty="0" err="1">
                <a:solidFill>
                  <a:schemeClr val="bg2"/>
                </a:solidFill>
                <a:latin typeface="Merriweather"/>
              </a:rPr>
              <a:t>tại</a:t>
            </a:r>
            <a:r>
              <a:rPr lang="en-US" altLang="en-US" dirty="0">
                <a:solidFill>
                  <a:schemeClr val="bg2"/>
                </a:solidFill>
                <a:latin typeface="Merriweather"/>
              </a:rPr>
              <a:t> </a:t>
            </a:r>
            <a:r>
              <a:rPr lang="en-US" altLang="en-US" dirty="0" err="1">
                <a:solidFill>
                  <a:schemeClr val="bg2"/>
                </a:solidFill>
                <a:latin typeface="Merriweather"/>
              </a:rPr>
              <a:t>trong</a:t>
            </a:r>
            <a:r>
              <a:rPr lang="en-US" altLang="en-US" dirty="0">
                <a:solidFill>
                  <a:schemeClr val="bg2"/>
                </a:solidFill>
                <a:latin typeface="Merriweather"/>
              </a:rPr>
              <a:t> </a:t>
            </a:r>
            <a:r>
              <a:rPr lang="en-US" altLang="en-US" dirty="0" err="1">
                <a:solidFill>
                  <a:schemeClr val="bg2"/>
                </a:solidFill>
                <a:latin typeface="Merriweather"/>
              </a:rPr>
              <a:t>sự</a:t>
            </a:r>
            <a:r>
              <a:rPr lang="en-US" altLang="en-US" dirty="0">
                <a:solidFill>
                  <a:schemeClr val="bg2"/>
                </a:solidFill>
                <a:latin typeface="Merriweather"/>
              </a:rPr>
              <a:t> </a:t>
            </a:r>
            <a:r>
              <a:rPr lang="en-US" altLang="en-US" dirty="0" err="1">
                <a:solidFill>
                  <a:schemeClr val="bg2"/>
                </a:solidFill>
                <a:latin typeface="Merriweather"/>
              </a:rPr>
              <a:t>thống</a:t>
            </a:r>
            <a:r>
              <a:rPr lang="en-US" altLang="en-US" dirty="0">
                <a:solidFill>
                  <a:schemeClr val="bg2"/>
                </a:solidFill>
                <a:latin typeface="Merriweather"/>
              </a:rPr>
              <a:t> </a:t>
            </a:r>
            <a:r>
              <a:rPr lang="en-US" altLang="en-US" dirty="0" err="1">
                <a:solidFill>
                  <a:schemeClr val="bg2"/>
                </a:solidFill>
                <a:latin typeface="Merriweather"/>
              </a:rPr>
              <a:t>nhất</a:t>
            </a:r>
            <a:r>
              <a:rPr lang="en-US" altLang="en-US" dirty="0">
                <a:solidFill>
                  <a:schemeClr val="bg2"/>
                </a:solidFill>
                <a:latin typeface="Merriweather"/>
              </a:rPr>
              <a:t> </a:t>
            </a:r>
            <a:r>
              <a:rPr lang="en-US" altLang="en-US" dirty="0" err="1">
                <a:solidFill>
                  <a:schemeClr val="bg2"/>
                </a:solidFill>
                <a:latin typeface="Merriweather"/>
              </a:rPr>
              <a:t>giữa</a:t>
            </a:r>
            <a:r>
              <a:rPr lang="en-US" altLang="en-US" dirty="0">
                <a:solidFill>
                  <a:schemeClr val="bg2"/>
                </a:solidFill>
                <a:latin typeface="Merriweather"/>
              </a:rPr>
              <a:t> </a:t>
            </a:r>
            <a:r>
              <a:rPr lang="en-US" altLang="en-US" dirty="0" err="1">
                <a:solidFill>
                  <a:schemeClr val="bg2"/>
                </a:solidFill>
                <a:latin typeface="Merriweather"/>
              </a:rPr>
              <a:t>hai</a:t>
            </a:r>
            <a:r>
              <a:rPr lang="en-US" altLang="en-US" dirty="0">
                <a:solidFill>
                  <a:schemeClr val="bg2"/>
                </a:solidFill>
                <a:latin typeface="Merriweather"/>
              </a:rPr>
              <a:t> </a:t>
            </a:r>
            <a:r>
              <a:rPr lang="en-US" altLang="en-US" dirty="0" err="1">
                <a:solidFill>
                  <a:schemeClr val="bg2"/>
                </a:solidFill>
                <a:latin typeface="Merriweather"/>
              </a:rPr>
              <a:t>mặt</a:t>
            </a:r>
            <a:r>
              <a:rPr lang="en-US" altLang="en-US" dirty="0">
                <a:solidFill>
                  <a:schemeClr val="bg2"/>
                </a:solidFill>
                <a:latin typeface="Merriweather"/>
              </a:rPr>
              <a:t> </a:t>
            </a:r>
            <a:r>
              <a:rPr lang="en-US" altLang="en-US" dirty="0" err="1">
                <a:solidFill>
                  <a:schemeClr val="bg2"/>
                </a:solidFill>
                <a:latin typeface="Merriweather"/>
              </a:rPr>
              <a:t>đối</a:t>
            </a:r>
            <a:r>
              <a:rPr lang="en-US" altLang="en-US" dirty="0">
                <a:solidFill>
                  <a:schemeClr val="bg2"/>
                </a:solidFill>
                <a:latin typeface="Merriweather"/>
              </a:rPr>
              <a:t> </a:t>
            </a:r>
            <a:r>
              <a:rPr lang="en-US" altLang="en-US" dirty="0" err="1">
                <a:solidFill>
                  <a:schemeClr val="bg2"/>
                </a:solidFill>
                <a:latin typeface="Merriweather"/>
              </a:rPr>
              <a:t>lập</a:t>
            </a:r>
            <a:r>
              <a:rPr lang="en-US" altLang="en-US" dirty="0">
                <a:solidFill>
                  <a:schemeClr val="bg2"/>
                </a:solidFill>
                <a:latin typeface="Merriweather"/>
              </a:rPr>
              <a:t> </a:t>
            </a:r>
            <a:r>
              <a:rPr lang="en-US" altLang="en-US" dirty="0" err="1">
                <a:solidFill>
                  <a:schemeClr val="bg2"/>
                </a:solidFill>
                <a:latin typeface="Merriweather"/>
              </a:rPr>
              <a:t>như</a:t>
            </a:r>
            <a:r>
              <a:rPr lang="en-US" altLang="en-US" dirty="0">
                <a:solidFill>
                  <a:schemeClr val="bg2"/>
                </a:solidFill>
                <a:latin typeface="Merriweather"/>
              </a:rPr>
              <a:t>: </a:t>
            </a:r>
            <a:r>
              <a:rPr lang="en-US" altLang="en-US" dirty="0" err="1">
                <a:solidFill>
                  <a:schemeClr val="bg2"/>
                </a:solidFill>
                <a:latin typeface="Merriweather"/>
              </a:rPr>
              <a:t>Thiện</a:t>
            </a:r>
            <a:r>
              <a:rPr lang="en-US" altLang="en-US" dirty="0">
                <a:solidFill>
                  <a:schemeClr val="bg2"/>
                </a:solidFill>
                <a:latin typeface="Merriweather"/>
              </a:rPr>
              <a:t> - </a:t>
            </a:r>
            <a:r>
              <a:rPr lang="en-US" altLang="en-US" dirty="0" err="1">
                <a:solidFill>
                  <a:schemeClr val="bg2"/>
                </a:solidFill>
                <a:latin typeface="Merriweather"/>
              </a:rPr>
              <a:t>ác</a:t>
            </a:r>
            <a:r>
              <a:rPr lang="en-US" altLang="en-US" dirty="0">
                <a:solidFill>
                  <a:schemeClr val="bg2"/>
                </a:solidFill>
                <a:latin typeface="Merriweather"/>
              </a:rPr>
              <a:t>, hay - </a:t>
            </a:r>
            <a:r>
              <a:rPr lang="en-US" altLang="en-US" dirty="0" err="1">
                <a:solidFill>
                  <a:schemeClr val="bg2"/>
                </a:solidFill>
                <a:latin typeface="Merriweather"/>
              </a:rPr>
              <a:t>dở</a:t>
            </a:r>
            <a:r>
              <a:rPr lang="en-US" altLang="en-US" dirty="0">
                <a:solidFill>
                  <a:schemeClr val="bg2"/>
                </a:solidFill>
                <a:latin typeface="Merriweather"/>
              </a:rPr>
              <a:t>, </a:t>
            </a:r>
            <a:r>
              <a:rPr lang="en-US" altLang="en-US" dirty="0" err="1">
                <a:solidFill>
                  <a:schemeClr val="bg2"/>
                </a:solidFill>
                <a:latin typeface="Merriweather"/>
              </a:rPr>
              <a:t>tốt</a:t>
            </a:r>
            <a:r>
              <a:rPr lang="en-US" altLang="en-US" dirty="0">
                <a:solidFill>
                  <a:schemeClr val="bg2"/>
                </a:solidFill>
                <a:latin typeface="Merriweather"/>
              </a:rPr>
              <a:t> – </a:t>
            </a:r>
            <a:r>
              <a:rPr lang="en-US" altLang="en-US" dirty="0" err="1">
                <a:solidFill>
                  <a:schemeClr val="bg2"/>
                </a:solidFill>
                <a:latin typeface="Merriweather"/>
              </a:rPr>
              <a:t>xấu</a:t>
            </a:r>
            <a:r>
              <a:rPr lang="en-US" altLang="en-US" dirty="0">
                <a:solidFill>
                  <a:schemeClr val="bg2"/>
                </a:solidFill>
                <a:latin typeface="Merriweather"/>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216C2432-668E-4F02-BE20-8DF5CD77B9A9}"/>
              </a:ext>
            </a:extLst>
          </p:cNvPr>
          <p:cNvSpPr>
            <a:spLocks noChangeArrowheads="1"/>
          </p:cNvSpPr>
          <p:nvPr/>
        </p:nvSpPr>
        <p:spPr bwMode="auto">
          <a:xfrm>
            <a:off x="0" y="6172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 người cần được nh</a:t>
            </a:r>
            <a:r>
              <a:rPr kumimoji="0" lang="en-US" altLang="en-US" sz="1300"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ì</a:t>
            </a:r>
            <a:r>
              <a:rPr kumimoji="0" lang="en-US" altLang="en-US" sz="13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 nhận đầy đủ để c</a:t>
            </a:r>
            <a:r>
              <a:rPr kumimoji="0" lang="en-US" altLang="en-US" sz="1300"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n-US" altLang="en-US" sz="13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a:t>
            </a:r>
            <a:r>
              <a:rPr kumimoji="0" lang="en-US" altLang="en-US" sz="1300"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13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 ứng xử ph</a:t>
            </a:r>
            <a:r>
              <a:rPr kumimoji="0" lang="en-US" altLang="en-US" sz="1300" b="0" i="1"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ù</a:t>
            </a:r>
            <a:r>
              <a:rPr kumimoji="0" lang="en-US" altLang="en-US" sz="13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hợp</a:t>
            </a:r>
            <a:endParaRPr kumimoji="0" lang="en-US" alt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Người n</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 Mỗi con người đều c</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thiện v</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 ở trong lòng. Ta phải biết l</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 cho phần tốt trong mỗi con người nảy nở như hoa m</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ù</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xuân v</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phần xấu phải mất dần đi.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C45D04DB-268D-45AE-9731-AA14A6924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524" y="1236773"/>
            <a:ext cx="4234541" cy="2353591"/>
          </a:xfrm>
          <a:prstGeom prst="rect">
            <a:avLst/>
          </a:prstGeom>
        </p:spPr>
      </p:pic>
      <p:sp>
        <p:nvSpPr>
          <p:cNvPr id="2" name="TextBox 1">
            <a:extLst>
              <a:ext uri="{FF2B5EF4-FFF2-40B4-BE49-F238E27FC236}">
                <a16:creationId xmlns:a16="http://schemas.microsoft.com/office/drawing/2014/main" id="{7A5389D9-0820-49EF-B2FA-33DAC249192B}"/>
              </a:ext>
            </a:extLst>
          </p:cNvPr>
          <p:cNvSpPr txBox="1"/>
          <p:nvPr/>
        </p:nvSpPr>
        <p:spPr>
          <a:xfrm>
            <a:off x="1278166" y="230570"/>
            <a:ext cx="7075714" cy="714042"/>
          </a:xfrm>
          <a:prstGeom prst="rect">
            <a:avLst/>
          </a:prstGeom>
          <a:noFill/>
        </p:spPr>
        <p:txBody>
          <a:bodyPr wrap="square" rtlCol="0">
            <a:spAutoFit/>
          </a:bodyPr>
          <a:lstStyle/>
          <a:p>
            <a:pPr algn="ctr">
              <a:lnSpc>
                <a:spcPct val="107000"/>
              </a:lnSpc>
              <a:spcAft>
                <a:spcPts val="600"/>
              </a:spcAft>
            </a:pPr>
            <a:r>
              <a:rPr lang="en-US" altLang="en-US" sz="2000" b="1" dirty="0">
                <a:solidFill>
                  <a:schemeClr val="accent2">
                    <a:lumMod val="75000"/>
                  </a:schemeClr>
                </a:solidFill>
                <a:latin typeface="Merriweather"/>
              </a:rPr>
              <a:t>Con </a:t>
            </a:r>
            <a:r>
              <a:rPr lang="en-US" altLang="en-US" sz="2000" b="1" dirty="0" err="1">
                <a:solidFill>
                  <a:schemeClr val="accent2">
                    <a:lumMod val="75000"/>
                  </a:schemeClr>
                </a:solidFill>
                <a:latin typeface="Merriweather"/>
              </a:rPr>
              <a:t>người</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được</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nhìn</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nhận</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như</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một</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chỉnh</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thể</a:t>
            </a:r>
            <a:endParaRPr lang="en-US" altLang="en-US" sz="2000" b="1" dirty="0">
              <a:solidFill>
                <a:schemeClr val="accent2">
                  <a:lumMod val="75000"/>
                </a:schemeClr>
              </a:solidFill>
              <a:latin typeface="Merriweather"/>
            </a:endParaRPr>
          </a:p>
          <a:p>
            <a:pPr algn="ctr"/>
            <a:endParaRPr lang="vi-VN" dirty="0"/>
          </a:p>
        </p:txBody>
      </p:sp>
      <p:sp>
        <p:nvSpPr>
          <p:cNvPr id="5" name="TextBox 4">
            <a:extLst>
              <a:ext uri="{FF2B5EF4-FFF2-40B4-BE49-F238E27FC236}">
                <a16:creationId xmlns:a16="http://schemas.microsoft.com/office/drawing/2014/main" id="{CB43CFC8-3961-4075-A055-1FCFA0F86E25}"/>
              </a:ext>
            </a:extLst>
          </p:cNvPr>
          <p:cNvSpPr txBox="1"/>
          <p:nvPr/>
        </p:nvSpPr>
        <p:spPr>
          <a:xfrm>
            <a:off x="293007" y="1150725"/>
            <a:ext cx="4034972" cy="1169551"/>
          </a:xfrm>
          <a:prstGeom prst="rect">
            <a:avLst/>
          </a:prstGeom>
          <a:noFill/>
        </p:spPr>
        <p:txBody>
          <a:bodyPr wrap="square" rtlCol="0">
            <a:spAutoFit/>
          </a:bodyPr>
          <a:lstStyle/>
          <a:p>
            <a:r>
              <a:rPr lang="en-US" altLang="en-US" sz="1400" dirty="0">
                <a:solidFill>
                  <a:schemeClr val="bg2"/>
                </a:solidFill>
                <a:latin typeface="Merriweather"/>
              </a:rPr>
              <a:t>- </a:t>
            </a:r>
            <a:r>
              <a:rPr lang="en-US" altLang="en-US" sz="1400" dirty="0" err="1">
                <a:solidFill>
                  <a:schemeClr val="bg2"/>
                </a:solidFill>
                <a:latin typeface="Merriweather"/>
              </a:rPr>
              <a:t>Hồ</a:t>
            </a:r>
            <a:r>
              <a:rPr lang="en-US" altLang="en-US" sz="1400" dirty="0">
                <a:solidFill>
                  <a:schemeClr val="bg2"/>
                </a:solidFill>
                <a:latin typeface="Merriweather"/>
              </a:rPr>
              <a:t> </a:t>
            </a:r>
            <a:r>
              <a:rPr lang="en-US" altLang="en-US" sz="1400" dirty="0" err="1">
                <a:solidFill>
                  <a:schemeClr val="bg2"/>
                </a:solidFill>
                <a:latin typeface="Merriweather"/>
              </a:rPr>
              <a:t>Chí</a:t>
            </a:r>
            <a:r>
              <a:rPr lang="en-US" altLang="en-US" sz="1400" dirty="0">
                <a:solidFill>
                  <a:schemeClr val="bg2"/>
                </a:solidFill>
                <a:latin typeface="Merriweather"/>
              </a:rPr>
              <a:t> Minh </a:t>
            </a:r>
            <a:r>
              <a:rPr lang="en-US" altLang="en-US" sz="1400" dirty="0" err="1">
                <a:solidFill>
                  <a:schemeClr val="bg2"/>
                </a:solidFill>
                <a:latin typeface="Merriweather"/>
              </a:rPr>
              <a:t>cho</a:t>
            </a:r>
            <a:r>
              <a:rPr lang="en-US" altLang="en-US" sz="1400" dirty="0">
                <a:solidFill>
                  <a:schemeClr val="bg2"/>
                </a:solidFill>
                <a:latin typeface="Merriweather"/>
              </a:rPr>
              <a:t> </a:t>
            </a:r>
            <a:r>
              <a:rPr lang="en-US" altLang="en-US" sz="1400" dirty="0" err="1">
                <a:solidFill>
                  <a:schemeClr val="bg2"/>
                </a:solidFill>
                <a:latin typeface="Merriweather"/>
              </a:rPr>
              <a:t>rằng</a:t>
            </a:r>
            <a:r>
              <a:rPr lang="en-US" altLang="en-US" sz="1400" dirty="0">
                <a:solidFill>
                  <a:schemeClr val="bg2"/>
                </a:solidFill>
                <a:latin typeface="Merriweather"/>
              </a:rPr>
              <a:t>, con </a:t>
            </a:r>
            <a:r>
              <a:rPr lang="en-US" altLang="en-US" sz="1400" dirty="0" err="1">
                <a:solidFill>
                  <a:schemeClr val="bg2"/>
                </a:solidFill>
                <a:latin typeface="Merriweather"/>
              </a:rPr>
              <a:t>người</a:t>
            </a:r>
            <a:r>
              <a:rPr lang="en-US" altLang="en-US" sz="1400" dirty="0">
                <a:solidFill>
                  <a:schemeClr val="bg2"/>
                </a:solidFill>
                <a:latin typeface="Merriweather"/>
              </a:rPr>
              <a:t> </a:t>
            </a:r>
            <a:r>
              <a:rPr lang="en-US" altLang="en-US" sz="1400" dirty="0" err="1">
                <a:solidFill>
                  <a:schemeClr val="bg2"/>
                </a:solidFill>
                <a:latin typeface="Merriweather"/>
              </a:rPr>
              <a:t>như</a:t>
            </a:r>
            <a:r>
              <a:rPr lang="en-US" altLang="en-US" sz="1400" dirty="0">
                <a:solidFill>
                  <a:schemeClr val="bg2"/>
                </a:solidFill>
                <a:latin typeface="Merriweather"/>
              </a:rPr>
              <a:t> </a:t>
            </a:r>
            <a:r>
              <a:rPr lang="en-US" altLang="en-US" sz="1400" dirty="0" err="1">
                <a:solidFill>
                  <a:schemeClr val="bg2"/>
                </a:solidFill>
                <a:latin typeface="Merriweather"/>
              </a:rPr>
              <a:t>một</a:t>
            </a:r>
            <a:r>
              <a:rPr lang="en-US" altLang="en-US" sz="1400" dirty="0">
                <a:solidFill>
                  <a:schemeClr val="bg2"/>
                </a:solidFill>
                <a:latin typeface="Merriweather"/>
              </a:rPr>
              <a:t> </a:t>
            </a:r>
            <a:r>
              <a:rPr lang="en-US" altLang="en-US" sz="1400" dirty="0" err="1">
                <a:solidFill>
                  <a:schemeClr val="bg2"/>
                </a:solidFill>
                <a:latin typeface="Merriweather"/>
              </a:rPr>
              <a:t>chỉnh</a:t>
            </a:r>
            <a:r>
              <a:rPr lang="en-US" altLang="en-US" sz="1400" dirty="0">
                <a:solidFill>
                  <a:schemeClr val="bg2"/>
                </a:solidFill>
                <a:latin typeface="Merriweather"/>
              </a:rPr>
              <a:t> </a:t>
            </a:r>
            <a:r>
              <a:rPr lang="en-US" altLang="en-US" sz="1400" dirty="0" err="1">
                <a:solidFill>
                  <a:schemeClr val="bg2"/>
                </a:solidFill>
                <a:latin typeface="Merriweather"/>
              </a:rPr>
              <a:t>thể</a:t>
            </a:r>
            <a:r>
              <a:rPr lang="en-US" altLang="en-US" sz="1400" dirty="0">
                <a:solidFill>
                  <a:schemeClr val="bg2"/>
                </a:solidFill>
                <a:latin typeface="Merriweather"/>
              </a:rPr>
              <a:t> </a:t>
            </a:r>
            <a:r>
              <a:rPr lang="en-US" altLang="en-US" sz="1400" dirty="0" err="1">
                <a:solidFill>
                  <a:schemeClr val="bg2"/>
                </a:solidFill>
                <a:latin typeface="Merriweather"/>
              </a:rPr>
              <a:t>thống</a:t>
            </a:r>
            <a:r>
              <a:rPr lang="en-US" altLang="en-US" sz="1400" dirty="0">
                <a:solidFill>
                  <a:schemeClr val="bg2"/>
                </a:solidFill>
                <a:latin typeface="Merriweather"/>
              </a:rPr>
              <a:t> </a:t>
            </a:r>
            <a:r>
              <a:rPr lang="en-US" altLang="en-US" sz="1400" dirty="0" err="1">
                <a:solidFill>
                  <a:schemeClr val="bg2"/>
                </a:solidFill>
                <a:latin typeface="Merriweather"/>
              </a:rPr>
              <a:t>nhất</a:t>
            </a:r>
            <a:r>
              <a:rPr lang="en-US" altLang="en-US" sz="1400" dirty="0">
                <a:solidFill>
                  <a:schemeClr val="bg2"/>
                </a:solidFill>
                <a:latin typeface="Merriweather"/>
              </a:rPr>
              <a:t> </a:t>
            </a:r>
            <a:r>
              <a:rPr lang="en-US" altLang="en-US" sz="1400" dirty="0" err="1">
                <a:solidFill>
                  <a:schemeClr val="bg2"/>
                </a:solidFill>
                <a:latin typeface="Merriweather"/>
              </a:rPr>
              <a:t>về</a:t>
            </a:r>
            <a:r>
              <a:rPr lang="en-US" altLang="en-US" sz="1400" dirty="0">
                <a:solidFill>
                  <a:schemeClr val="bg2"/>
                </a:solidFill>
                <a:latin typeface="Merriweather"/>
              </a:rPr>
              <a:t> </a:t>
            </a:r>
            <a:r>
              <a:rPr lang="en-US" altLang="en-US" sz="1400" dirty="0" err="1">
                <a:solidFill>
                  <a:schemeClr val="bg2"/>
                </a:solidFill>
                <a:latin typeface="Merriweather"/>
              </a:rPr>
              <a:t>tâm</a:t>
            </a:r>
            <a:r>
              <a:rPr lang="en-US" altLang="en-US" sz="1400" dirty="0">
                <a:solidFill>
                  <a:schemeClr val="bg2"/>
                </a:solidFill>
                <a:latin typeface="Merriweather"/>
              </a:rPr>
              <a:t> </a:t>
            </a:r>
            <a:r>
              <a:rPr lang="en-US" altLang="en-US" sz="1400" dirty="0" err="1">
                <a:solidFill>
                  <a:schemeClr val="bg2"/>
                </a:solidFill>
                <a:latin typeface="Merriweather"/>
              </a:rPr>
              <a:t>lực</a:t>
            </a:r>
            <a:r>
              <a:rPr lang="en-US" altLang="en-US" sz="1400" dirty="0">
                <a:solidFill>
                  <a:schemeClr val="bg2"/>
                </a:solidFill>
                <a:latin typeface="Merriweather"/>
              </a:rPr>
              <a:t>, </a:t>
            </a:r>
            <a:r>
              <a:rPr lang="en-US" altLang="en-US" sz="1400" dirty="0" err="1">
                <a:solidFill>
                  <a:schemeClr val="bg2"/>
                </a:solidFill>
                <a:latin typeface="Merriweather"/>
              </a:rPr>
              <a:t>thể</a:t>
            </a:r>
            <a:r>
              <a:rPr lang="en-US" altLang="en-US" sz="1400" dirty="0">
                <a:solidFill>
                  <a:schemeClr val="bg2"/>
                </a:solidFill>
                <a:latin typeface="Merriweather"/>
              </a:rPr>
              <a:t> </a:t>
            </a:r>
            <a:r>
              <a:rPr lang="en-US" altLang="en-US" sz="1400" dirty="0" err="1">
                <a:solidFill>
                  <a:schemeClr val="bg2"/>
                </a:solidFill>
                <a:latin typeface="Merriweather"/>
              </a:rPr>
              <a:t>lực</a:t>
            </a:r>
            <a:r>
              <a:rPr lang="en-US" altLang="en-US" sz="1400" dirty="0">
                <a:solidFill>
                  <a:schemeClr val="bg2"/>
                </a:solidFill>
                <a:latin typeface="Merriweather"/>
              </a:rPr>
              <a:t> </a:t>
            </a:r>
            <a:r>
              <a:rPr lang="en-US" altLang="en-US" sz="1400" dirty="0" err="1">
                <a:solidFill>
                  <a:schemeClr val="bg2"/>
                </a:solidFill>
                <a:latin typeface="Merriweather"/>
              </a:rPr>
              <a:t>và</a:t>
            </a:r>
            <a:r>
              <a:rPr lang="en-US" altLang="en-US" sz="1400" dirty="0">
                <a:solidFill>
                  <a:schemeClr val="bg2"/>
                </a:solidFill>
                <a:latin typeface="Merriweather"/>
              </a:rPr>
              <a:t> </a:t>
            </a:r>
            <a:r>
              <a:rPr lang="en-US" altLang="en-US" sz="1400" dirty="0" err="1">
                <a:solidFill>
                  <a:schemeClr val="bg2"/>
                </a:solidFill>
                <a:latin typeface="Merriweather"/>
              </a:rPr>
              <a:t>các</a:t>
            </a:r>
            <a:r>
              <a:rPr lang="en-US" altLang="en-US" sz="1400" dirty="0">
                <a:solidFill>
                  <a:schemeClr val="bg2"/>
                </a:solidFill>
                <a:latin typeface="Merriweather"/>
              </a:rPr>
              <a:t> </a:t>
            </a:r>
            <a:r>
              <a:rPr lang="en-US" altLang="en-US" sz="1400" dirty="0" err="1">
                <a:solidFill>
                  <a:schemeClr val="bg2"/>
                </a:solidFill>
                <a:latin typeface="Merriweather"/>
              </a:rPr>
              <a:t>hoạt</a:t>
            </a:r>
            <a:r>
              <a:rPr lang="en-US" altLang="en-US" sz="1400" dirty="0">
                <a:solidFill>
                  <a:schemeClr val="bg2"/>
                </a:solidFill>
                <a:latin typeface="Merriweather"/>
              </a:rPr>
              <a:t> </a:t>
            </a:r>
            <a:r>
              <a:rPr lang="en-US" altLang="en-US" sz="1400" dirty="0" err="1">
                <a:solidFill>
                  <a:schemeClr val="bg2"/>
                </a:solidFill>
                <a:latin typeface="Merriweather"/>
              </a:rPr>
              <a:t>động</a:t>
            </a:r>
            <a:r>
              <a:rPr lang="en-US" altLang="en-US" sz="1400" dirty="0">
                <a:solidFill>
                  <a:schemeClr val="bg2"/>
                </a:solidFill>
                <a:latin typeface="Merriweather"/>
              </a:rPr>
              <a:t> </a:t>
            </a:r>
            <a:r>
              <a:rPr lang="en-US" altLang="en-US" sz="1400" dirty="0" err="1">
                <a:solidFill>
                  <a:schemeClr val="bg2"/>
                </a:solidFill>
                <a:latin typeface="Merriweather"/>
              </a:rPr>
              <a:t>của</a:t>
            </a:r>
            <a:r>
              <a:rPr lang="en-US" altLang="en-US" sz="1400" dirty="0">
                <a:solidFill>
                  <a:schemeClr val="bg2"/>
                </a:solidFill>
                <a:latin typeface="Merriweather"/>
              </a:rPr>
              <a:t> </a:t>
            </a:r>
            <a:r>
              <a:rPr lang="en-US" altLang="en-US" sz="1400" dirty="0" err="1">
                <a:solidFill>
                  <a:schemeClr val="bg2"/>
                </a:solidFill>
                <a:latin typeface="Merriweather"/>
              </a:rPr>
              <a:t>nó</a:t>
            </a:r>
            <a:r>
              <a:rPr lang="en-US" altLang="en-US" sz="1400" dirty="0">
                <a:solidFill>
                  <a:schemeClr val="bg2"/>
                </a:solidFill>
                <a:latin typeface="Merriweather"/>
              </a:rPr>
              <a:t>, </a:t>
            </a:r>
            <a:r>
              <a:rPr lang="en-US" altLang="en-US" sz="1400" dirty="0" err="1">
                <a:solidFill>
                  <a:schemeClr val="bg2"/>
                </a:solidFill>
                <a:latin typeface="Merriweather"/>
              </a:rPr>
              <a:t>luôn</a:t>
            </a:r>
            <a:r>
              <a:rPr lang="en-US" altLang="en-US" sz="1400" dirty="0">
                <a:solidFill>
                  <a:schemeClr val="bg2"/>
                </a:solidFill>
                <a:latin typeface="Merriweather"/>
              </a:rPr>
              <a:t> </a:t>
            </a:r>
            <a:r>
              <a:rPr lang="en-US" altLang="en-US" sz="1400" dirty="0" err="1">
                <a:solidFill>
                  <a:schemeClr val="bg2"/>
                </a:solidFill>
                <a:latin typeface="Merriweather"/>
              </a:rPr>
              <a:t>vươn</a:t>
            </a:r>
            <a:r>
              <a:rPr lang="en-US" altLang="en-US" sz="1400" dirty="0">
                <a:solidFill>
                  <a:schemeClr val="bg2"/>
                </a:solidFill>
                <a:latin typeface="Merriweather"/>
              </a:rPr>
              <a:t> </a:t>
            </a:r>
            <a:r>
              <a:rPr lang="en-US" altLang="en-US" sz="1400" dirty="0" err="1">
                <a:solidFill>
                  <a:schemeClr val="bg2"/>
                </a:solidFill>
                <a:latin typeface="Merriweather"/>
              </a:rPr>
              <a:t>vươn</a:t>
            </a:r>
            <a:r>
              <a:rPr lang="en-US" altLang="en-US" sz="1400" dirty="0">
                <a:solidFill>
                  <a:schemeClr val="bg2"/>
                </a:solidFill>
                <a:latin typeface="Merriweather"/>
              </a:rPr>
              <a:t> </a:t>
            </a:r>
            <a:r>
              <a:rPr lang="en-US" altLang="en-US" sz="1400" dirty="0" err="1">
                <a:solidFill>
                  <a:schemeClr val="bg2"/>
                </a:solidFill>
                <a:latin typeface="Merriweather"/>
              </a:rPr>
              <a:t>tới</a:t>
            </a:r>
            <a:r>
              <a:rPr lang="en-US" altLang="en-US" sz="1400" dirty="0">
                <a:solidFill>
                  <a:schemeClr val="bg2"/>
                </a:solidFill>
                <a:latin typeface="Merriweather"/>
              </a:rPr>
              <a:t> </a:t>
            </a:r>
            <a:r>
              <a:rPr lang="en-US" altLang="en-US" sz="1400" dirty="0" err="1">
                <a:solidFill>
                  <a:schemeClr val="bg2"/>
                </a:solidFill>
                <a:latin typeface="Merriweather"/>
              </a:rPr>
              <a:t>giá</a:t>
            </a:r>
            <a:r>
              <a:rPr lang="en-US" altLang="en-US" sz="1400" dirty="0">
                <a:solidFill>
                  <a:schemeClr val="bg2"/>
                </a:solidFill>
                <a:latin typeface="Merriweather"/>
              </a:rPr>
              <a:t> </a:t>
            </a:r>
            <a:r>
              <a:rPr lang="en-US" altLang="en-US" sz="1400" dirty="0" err="1">
                <a:solidFill>
                  <a:schemeClr val="bg2"/>
                </a:solidFill>
                <a:latin typeface="Merriweather"/>
              </a:rPr>
              <a:t>trị</a:t>
            </a:r>
            <a:r>
              <a:rPr lang="en-US" altLang="en-US" sz="1400" dirty="0">
                <a:solidFill>
                  <a:schemeClr val="bg2"/>
                </a:solidFill>
                <a:latin typeface="Merriweather"/>
              </a:rPr>
              <a:t> </a:t>
            </a:r>
            <a:r>
              <a:rPr lang="en-US" altLang="en-US" sz="1400" dirty="0" err="1">
                <a:solidFill>
                  <a:schemeClr val="bg2"/>
                </a:solidFill>
                <a:latin typeface="Merriweather"/>
              </a:rPr>
              <a:t>chân</a:t>
            </a:r>
            <a:r>
              <a:rPr lang="en-US" altLang="en-US" sz="1400" dirty="0">
                <a:solidFill>
                  <a:schemeClr val="bg2"/>
                </a:solidFill>
                <a:latin typeface="Merriweather"/>
              </a:rPr>
              <a:t> – </a:t>
            </a:r>
            <a:r>
              <a:rPr lang="en-US" altLang="en-US" sz="1400" dirty="0" err="1">
                <a:solidFill>
                  <a:schemeClr val="bg2"/>
                </a:solidFill>
                <a:latin typeface="Merriweather"/>
              </a:rPr>
              <a:t>thiện</a:t>
            </a:r>
            <a:r>
              <a:rPr lang="en-US" altLang="en-US" sz="1400" dirty="0">
                <a:solidFill>
                  <a:schemeClr val="bg2"/>
                </a:solidFill>
                <a:latin typeface="Merriweather"/>
              </a:rPr>
              <a:t> – </a:t>
            </a:r>
            <a:r>
              <a:rPr lang="en-US" altLang="en-US" sz="1400" dirty="0" err="1">
                <a:solidFill>
                  <a:schemeClr val="bg2"/>
                </a:solidFill>
                <a:latin typeface="Merriweather"/>
              </a:rPr>
              <a:t>mĩ</a:t>
            </a:r>
            <a:endParaRPr lang="en-US" altLang="en-US" sz="1400" dirty="0">
              <a:solidFill>
                <a:schemeClr val="bg2"/>
              </a:solidFill>
              <a:latin typeface="Merriweather"/>
            </a:endParaRPr>
          </a:p>
          <a:p>
            <a:endParaRPr lang="vi-VN" dirty="0"/>
          </a:p>
        </p:txBody>
      </p:sp>
      <p:sp>
        <p:nvSpPr>
          <p:cNvPr id="7" name="TextBox 6">
            <a:extLst>
              <a:ext uri="{FF2B5EF4-FFF2-40B4-BE49-F238E27FC236}">
                <a16:creationId xmlns:a16="http://schemas.microsoft.com/office/drawing/2014/main" id="{394D6909-FDA3-4F38-95EB-E2E768B966ED}"/>
              </a:ext>
            </a:extLst>
          </p:cNvPr>
          <p:cNvSpPr txBox="1"/>
          <p:nvPr/>
        </p:nvSpPr>
        <p:spPr>
          <a:xfrm>
            <a:off x="293007" y="2354552"/>
            <a:ext cx="3979636" cy="73866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2"/>
                </a:solidFill>
                <a:latin typeface="Merriweather"/>
              </a:rPr>
              <a:t>- Con </a:t>
            </a:r>
            <a:r>
              <a:rPr lang="en-US" altLang="en-US" dirty="0" err="1">
                <a:solidFill>
                  <a:schemeClr val="bg2"/>
                </a:solidFill>
                <a:latin typeface="Merriweather"/>
              </a:rPr>
              <a:t>người</a:t>
            </a:r>
            <a:r>
              <a:rPr lang="en-US" altLang="en-US" dirty="0">
                <a:solidFill>
                  <a:schemeClr val="bg2"/>
                </a:solidFill>
                <a:latin typeface="Merriweather"/>
              </a:rPr>
              <a:t> </a:t>
            </a:r>
            <a:r>
              <a:rPr lang="en-US" altLang="en-US" dirty="0" err="1">
                <a:solidFill>
                  <a:schemeClr val="bg2"/>
                </a:solidFill>
                <a:latin typeface="Merriweather"/>
              </a:rPr>
              <a:t>cũng</a:t>
            </a:r>
            <a:r>
              <a:rPr lang="en-US" altLang="en-US" dirty="0">
                <a:solidFill>
                  <a:schemeClr val="bg2"/>
                </a:solidFill>
                <a:latin typeface="Merriweather"/>
              </a:rPr>
              <a:t> </a:t>
            </a:r>
            <a:r>
              <a:rPr lang="en-US" altLang="en-US" dirty="0" err="1">
                <a:solidFill>
                  <a:schemeClr val="bg2"/>
                </a:solidFill>
                <a:latin typeface="Merriweather"/>
              </a:rPr>
              <a:t>mang</a:t>
            </a:r>
            <a:r>
              <a:rPr lang="en-US" altLang="en-US" dirty="0">
                <a:solidFill>
                  <a:schemeClr val="bg2"/>
                </a:solidFill>
                <a:latin typeface="Merriweather"/>
              </a:rPr>
              <a:t> </a:t>
            </a:r>
            <a:r>
              <a:rPr lang="en-US" altLang="en-US" dirty="0" err="1">
                <a:solidFill>
                  <a:schemeClr val="bg2"/>
                </a:solidFill>
                <a:latin typeface="Merriweather"/>
              </a:rPr>
              <a:t>tính</a:t>
            </a:r>
            <a:r>
              <a:rPr lang="en-US" altLang="en-US" dirty="0">
                <a:solidFill>
                  <a:schemeClr val="bg2"/>
                </a:solidFill>
                <a:latin typeface="Merriweather"/>
              </a:rPr>
              <a:t> </a:t>
            </a:r>
            <a:r>
              <a:rPr lang="en-US" altLang="en-US" dirty="0" err="1">
                <a:solidFill>
                  <a:schemeClr val="bg2"/>
                </a:solidFill>
                <a:latin typeface="Merriweather"/>
              </a:rPr>
              <a:t>đa</a:t>
            </a:r>
            <a:r>
              <a:rPr lang="en-US" altLang="en-US" dirty="0">
                <a:solidFill>
                  <a:schemeClr val="bg2"/>
                </a:solidFill>
                <a:latin typeface="Merriweather"/>
              </a:rPr>
              <a:t> </a:t>
            </a:r>
            <a:r>
              <a:rPr lang="en-US" altLang="en-US" dirty="0" err="1">
                <a:solidFill>
                  <a:schemeClr val="bg2"/>
                </a:solidFill>
                <a:latin typeface="Merriweather"/>
              </a:rPr>
              <a:t>dạng</a:t>
            </a:r>
            <a:r>
              <a:rPr lang="en-US" altLang="en-US" dirty="0">
                <a:solidFill>
                  <a:schemeClr val="bg2"/>
                </a:solidFill>
                <a:latin typeface="Merriweather"/>
              </a:rPr>
              <a:t> </a:t>
            </a:r>
            <a:r>
              <a:rPr lang="en-US" altLang="en-US" dirty="0" err="1">
                <a:solidFill>
                  <a:schemeClr val="bg2"/>
                </a:solidFill>
                <a:latin typeface="Merriweather"/>
              </a:rPr>
              <a:t>trong</a:t>
            </a:r>
            <a:r>
              <a:rPr lang="en-US" altLang="en-US" dirty="0">
                <a:solidFill>
                  <a:schemeClr val="bg2"/>
                </a:solidFill>
                <a:latin typeface="Merriweather"/>
              </a:rPr>
              <a:t> </a:t>
            </a:r>
            <a:r>
              <a:rPr lang="en-US" altLang="en-US" dirty="0" err="1">
                <a:solidFill>
                  <a:schemeClr val="bg2"/>
                </a:solidFill>
                <a:latin typeface="Merriweather"/>
              </a:rPr>
              <a:t>các</a:t>
            </a:r>
            <a:r>
              <a:rPr lang="en-US" altLang="en-US" dirty="0">
                <a:solidFill>
                  <a:schemeClr val="bg2"/>
                </a:solidFill>
                <a:latin typeface="Merriweather"/>
              </a:rPr>
              <a:t> </a:t>
            </a:r>
            <a:r>
              <a:rPr lang="en-US" altLang="en-US" dirty="0" err="1">
                <a:solidFill>
                  <a:schemeClr val="bg2"/>
                </a:solidFill>
                <a:latin typeface="Merriweather"/>
              </a:rPr>
              <a:t>quan</a:t>
            </a:r>
            <a:r>
              <a:rPr lang="en-US" altLang="en-US" dirty="0">
                <a:solidFill>
                  <a:schemeClr val="bg2"/>
                </a:solidFill>
                <a:latin typeface="Merriweather"/>
              </a:rPr>
              <a:t> </a:t>
            </a:r>
            <a:r>
              <a:rPr lang="en-US" altLang="en-US" dirty="0" err="1">
                <a:solidFill>
                  <a:schemeClr val="bg2"/>
                </a:solidFill>
                <a:latin typeface="Merriweather"/>
              </a:rPr>
              <a:t>hệ</a:t>
            </a:r>
            <a:r>
              <a:rPr lang="en-US" altLang="en-US" dirty="0">
                <a:solidFill>
                  <a:schemeClr val="bg2"/>
                </a:solidFill>
                <a:latin typeface="Merriweather"/>
              </a:rPr>
              <a:t> </a:t>
            </a:r>
            <a:r>
              <a:rPr lang="en-US" altLang="en-US" dirty="0" err="1">
                <a:solidFill>
                  <a:schemeClr val="bg2"/>
                </a:solidFill>
                <a:latin typeface="Merriweather"/>
              </a:rPr>
              <a:t>xã</a:t>
            </a:r>
            <a:r>
              <a:rPr lang="en-US" altLang="en-US" dirty="0">
                <a:solidFill>
                  <a:schemeClr val="bg2"/>
                </a:solidFill>
                <a:latin typeface="Merriweather"/>
              </a:rPr>
              <a:t> </a:t>
            </a:r>
            <a:r>
              <a:rPr lang="en-US" altLang="en-US" dirty="0" err="1">
                <a:solidFill>
                  <a:schemeClr val="bg2"/>
                </a:solidFill>
                <a:latin typeface="Merriweather"/>
              </a:rPr>
              <a:t>hội</a:t>
            </a:r>
            <a:r>
              <a:rPr lang="en-US" altLang="en-US" dirty="0">
                <a:solidFill>
                  <a:schemeClr val="bg2"/>
                </a:solidFill>
                <a:latin typeface="Merriweather"/>
              </a:rPr>
              <a:t>, </a:t>
            </a:r>
            <a:r>
              <a:rPr lang="en-US" altLang="en-US" dirty="0" err="1">
                <a:solidFill>
                  <a:schemeClr val="bg2"/>
                </a:solidFill>
                <a:latin typeface="Merriweather"/>
              </a:rPr>
              <a:t>trong</a:t>
            </a:r>
            <a:r>
              <a:rPr lang="en-US" altLang="en-US" dirty="0">
                <a:solidFill>
                  <a:schemeClr val="bg2"/>
                </a:solidFill>
                <a:latin typeface="Merriweather"/>
              </a:rPr>
              <a:t> </a:t>
            </a:r>
            <a:r>
              <a:rPr lang="en-US" altLang="en-US" dirty="0" err="1">
                <a:solidFill>
                  <a:schemeClr val="bg2"/>
                </a:solidFill>
                <a:latin typeface="Merriweather"/>
              </a:rPr>
              <a:t>tính</a:t>
            </a:r>
            <a:r>
              <a:rPr lang="en-US" altLang="en-US" dirty="0">
                <a:solidFill>
                  <a:schemeClr val="bg2"/>
                </a:solidFill>
                <a:latin typeface="Merriweather"/>
              </a:rPr>
              <a:t> </a:t>
            </a:r>
            <a:r>
              <a:rPr lang="en-US" altLang="en-US" dirty="0" err="1">
                <a:solidFill>
                  <a:schemeClr val="bg2"/>
                </a:solidFill>
                <a:latin typeface="Merriweather"/>
              </a:rPr>
              <a:t>cách</a:t>
            </a:r>
            <a:r>
              <a:rPr lang="en-US" altLang="en-US" dirty="0">
                <a:solidFill>
                  <a:schemeClr val="bg2"/>
                </a:solidFill>
                <a:latin typeface="Merriweather"/>
              </a:rPr>
              <a:t>, </a:t>
            </a:r>
            <a:r>
              <a:rPr lang="en-US" altLang="en-US" dirty="0" err="1">
                <a:solidFill>
                  <a:schemeClr val="bg2"/>
                </a:solidFill>
                <a:latin typeface="Merriweather"/>
              </a:rPr>
              <a:t>phẩm</a:t>
            </a:r>
            <a:r>
              <a:rPr lang="en-US" altLang="en-US" dirty="0">
                <a:solidFill>
                  <a:schemeClr val="bg2"/>
                </a:solidFill>
                <a:latin typeface="Merriweather"/>
              </a:rPr>
              <a:t> </a:t>
            </a:r>
            <a:r>
              <a:rPr lang="en-US" altLang="en-US" dirty="0" err="1">
                <a:solidFill>
                  <a:schemeClr val="bg2"/>
                </a:solidFill>
                <a:latin typeface="Merriweather"/>
              </a:rPr>
              <a:t>chất</a:t>
            </a:r>
            <a:r>
              <a:rPr lang="en-US" altLang="en-US" dirty="0">
                <a:solidFill>
                  <a:schemeClr val="bg2"/>
                </a:solidFill>
                <a:latin typeface="Merriweather"/>
              </a:rPr>
              <a:t>, </a:t>
            </a:r>
            <a:r>
              <a:rPr lang="en-US" altLang="en-US" dirty="0" err="1">
                <a:solidFill>
                  <a:schemeClr val="bg2"/>
                </a:solidFill>
                <a:latin typeface="Merriweather"/>
              </a:rPr>
              <a:t>khả</a:t>
            </a:r>
            <a:r>
              <a:rPr lang="en-US" altLang="en-US" dirty="0">
                <a:solidFill>
                  <a:schemeClr val="bg2"/>
                </a:solidFill>
                <a:latin typeface="Merriweather"/>
              </a:rPr>
              <a:t> </a:t>
            </a:r>
            <a:r>
              <a:rPr lang="en-US" altLang="en-US" dirty="0" err="1">
                <a:solidFill>
                  <a:schemeClr val="bg2"/>
                </a:solidFill>
                <a:latin typeface="Merriweather"/>
              </a:rPr>
              <a:t>năng</a:t>
            </a:r>
            <a:r>
              <a:rPr lang="en-US" altLang="en-US" dirty="0">
                <a:solidFill>
                  <a:schemeClr val="bg2"/>
                </a:solidFill>
                <a:latin typeface="Merriweather"/>
              </a:rPr>
              <a:t>,…</a:t>
            </a:r>
          </a:p>
        </p:txBody>
      </p:sp>
      <p:grpSp>
        <p:nvGrpSpPr>
          <p:cNvPr id="14" name="Google Shape;18022;p59">
            <a:extLst>
              <a:ext uri="{FF2B5EF4-FFF2-40B4-BE49-F238E27FC236}">
                <a16:creationId xmlns:a16="http://schemas.microsoft.com/office/drawing/2014/main" id="{14F14415-4A74-4D48-91EC-51BDB334D226}"/>
              </a:ext>
            </a:extLst>
          </p:cNvPr>
          <p:cNvGrpSpPr/>
          <p:nvPr/>
        </p:nvGrpSpPr>
        <p:grpSpPr>
          <a:xfrm>
            <a:off x="2054223" y="4675750"/>
            <a:ext cx="5035502" cy="1842426"/>
            <a:chOff x="2048150" y="1951500"/>
            <a:chExt cx="3702575" cy="1354725"/>
          </a:xfrm>
        </p:grpSpPr>
        <p:sp>
          <p:nvSpPr>
            <p:cNvPr id="15" name="Google Shape;18023;p59">
              <a:extLst>
                <a:ext uri="{FF2B5EF4-FFF2-40B4-BE49-F238E27FC236}">
                  <a16:creationId xmlns:a16="http://schemas.microsoft.com/office/drawing/2014/main" id="{8FA26CF7-FEB0-4985-9D79-70172B9ED0C1}"/>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024;p59">
              <a:extLst>
                <a:ext uri="{FF2B5EF4-FFF2-40B4-BE49-F238E27FC236}">
                  <a16:creationId xmlns:a16="http://schemas.microsoft.com/office/drawing/2014/main" id="{394F9C2E-7BCE-4F30-BB3E-8615FACE000B}"/>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025;p59">
              <a:extLst>
                <a:ext uri="{FF2B5EF4-FFF2-40B4-BE49-F238E27FC236}">
                  <a16:creationId xmlns:a16="http://schemas.microsoft.com/office/drawing/2014/main" id="{1F67AD7B-7ACB-4B4F-ABFA-68EA903CDE03}"/>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26;p59">
              <a:extLst>
                <a:ext uri="{FF2B5EF4-FFF2-40B4-BE49-F238E27FC236}">
                  <a16:creationId xmlns:a16="http://schemas.microsoft.com/office/drawing/2014/main" id="{A039FEB9-A917-42A5-A162-55787B1F5A85}"/>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27;p59">
              <a:extLst>
                <a:ext uri="{FF2B5EF4-FFF2-40B4-BE49-F238E27FC236}">
                  <a16:creationId xmlns:a16="http://schemas.microsoft.com/office/drawing/2014/main" id="{4802B0F0-CDBB-4C32-9E1B-98E006FA6904}"/>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028;p59">
              <a:extLst>
                <a:ext uri="{FF2B5EF4-FFF2-40B4-BE49-F238E27FC236}">
                  <a16:creationId xmlns:a16="http://schemas.microsoft.com/office/drawing/2014/main" id="{57FF9A91-0E64-4D39-AB80-B13E53FEC97E}"/>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29;p59">
              <a:extLst>
                <a:ext uri="{FF2B5EF4-FFF2-40B4-BE49-F238E27FC236}">
                  <a16:creationId xmlns:a16="http://schemas.microsoft.com/office/drawing/2014/main" id="{BAD75F84-C9B9-4079-AFB1-95006B8E6A4D}"/>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30;p59">
              <a:extLst>
                <a:ext uri="{FF2B5EF4-FFF2-40B4-BE49-F238E27FC236}">
                  <a16:creationId xmlns:a16="http://schemas.microsoft.com/office/drawing/2014/main" id="{B8DB2F4D-4AFB-4441-846F-68B63745C683}"/>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1;p59">
              <a:extLst>
                <a:ext uri="{FF2B5EF4-FFF2-40B4-BE49-F238E27FC236}">
                  <a16:creationId xmlns:a16="http://schemas.microsoft.com/office/drawing/2014/main" id="{F64044A7-E5A4-41AE-A77E-0EB68D109035}"/>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032;p59">
              <a:extLst>
                <a:ext uri="{FF2B5EF4-FFF2-40B4-BE49-F238E27FC236}">
                  <a16:creationId xmlns:a16="http://schemas.microsoft.com/office/drawing/2014/main" id="{8D1A981F-3B82-49A6-ADAE-576FDD4454FC}"/>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033;p59">
              <a:extLst>
                <a:ext uri="{FF2B5EF4-FFF2-40B4-BE49-F238E27FC236}">
                  <a16:creationId xmlns:a16="http://schemas.microsoft.com/office/drawing/2014/main" id="{D701A66A-0999-43F3-87A0-E0721EDAC048}"/>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034;p59">
              <a:extLst>
                <a:ext uri="{FF2B5EF4-FFF2-40B4-BE49-F238E27FC236}">
                  <a16:creationId xmlns:a16="http://schemas.microsoft.com/office/drawing/2014/main" id="{22EA860E-2C3C-4DC4-9172-4AFB6FA360BC}"/>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35;p59">
              <a:extLst>
                <a:ext uri="{FF2B5EF4-FFF2-40B4-BE49-F238E27FC236}">
                  <a16:creationId xmlns:a16="http://schemas.microsoft.com/office/drawing/2014/main" id="{00BCFE02-1899-4E81-A641-93CDB97B7CDD}"/>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36;p59">
              <a:extLst>
                <a:ext uri="{FF2B5EF4-FFF2-40B4-BE49-F238E27FC236}">
                  <a16:creationId xmlns:a16="http://schemas.microsoft.com/office/drawing/2014/main" id="{9DF6963F-899A-4D25-AA57-8C66E079D6F6}"/>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37;p59">
              <a:extLst>
                <a:ext uri="{FF2B5EF4-FFF2-40B4-BE49-F238E27FC236}">
                  <a16:creationId xmlns:a16="http://schemas.microsoft.com/office/drawing/2014/main" id="{7C209A3D-7D2E-40FE-8BF1-E7BCA8D5F5AE}"/>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38;p59">
              <a:extLst>
                <a:ext uri="{FF2B5EF4-FFF2-40B4-BE49-F238E27FC236}">
                  <a16:creationId xmlns:a16="http://schemas.microsoft.com/office/drawing/2014/main" id="{F3EB826D-A857-473C-9239-2788210B82D7}"/>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39;p59">
              <a:extLst>
                <a:ext uri="{FF2B5EF4-FFF2-40B4-BE49-F238E27FC236}">
                  <a16:creationId xmlns:a16="http://schemas.microsoft.com/office/drawing/2014/main" id="{6C494CA8-1A2E-4749-B32C-329D1CBC8180}"/>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040;p59">
              <a:extLst>
                <a:ext uri="{FF2B5EF4-FFF2-40B4-BE49-F238E27FC236}">
                  <a16:creationId xmlns:a16="http://schemas.microsoft.com/office/drawing/2014/main" id="{084EBAB5-853F-4B4F-88C6-9D6321808AD7}"/>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041;p59">
              <a:extLst>
                <a:ext uri="{FF2B5EF4-FFF2-40B4-BE49-F238E27FC236}">
                  <a16:creationId xmlns:a16="http://schemas.microsoft.com/office/drawing/2014/main" id="{5985B34D-57CA-4357-9C0E-0EB97A89F439}"/>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42;p59">
              <a:extLst>
                <a:ext uri="{FF2B5EF4-FFF2-40B4-BE49-F238E27FC236}">
                  <a16:creationId xmlns:a16="http://schemas.microsoft.com/office/drawing/2014/main" id="{917E37EC-7C1B-42A3-9B48-903A1C26C275}"/>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43;p59">
              <a:extLst>
                <a:ext uri="{FF2B5EF4-FFF2-40B4-BE49-F238E27FC236}">
                  <a16:creationId xmlns:a16="http://schemas.microsoft.com/office/drawing/2014/main" id="{5B61FD50-FEF3-4A45-A0C9-77DD68CBC569}"/>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44;p59">
              <a:extLst>
                <a:ext uri="{FF2B5EF4-FFF2-40B4-BE49-F238E27FC236}">
                  <a16:creationId xmlns:a16="http://schemas.microsoft.com/office/drawing/2014/main" id="{B37C734D-D45B-4F40-84FF-73126EB59B75}"/>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45;p59">
              <a:extLst>
                <a:ext uri="{FF2B5EF4-FFF2-40B4-BE49-F238E27FC236}">
                  <a16:creationId xmlns:a16="http://schemas.microsoft.com/office/drawing/2014/main" id="{BC2284F3-BE9C-4B56-AD88-4CA24CA19B8C}"/>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46;p59">
              <a:extLst>
                <a:ext uri="{FF2B5EF4-FFF2-40B4-BE49-F238E27FC236}">
                  <a16:creationId xmlns:a16="http://schemas.microsoft.com/office/drawing/2014/main" id="{B9F594E1-B74B-4AD1-91AA-31F8B1FB3217}"/>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47;p59">
              <a:extLst>
                <a:ext uri="{FF2B5EF4-FFF2-40B4-BE49-F238E27FC236}">
                  <a16:creationId xmlns:a16="http://schemas.microsoft.com/office/drawing/2014/main" id="{8C849FB7-A767-4D8B-8065-758E6C1C5064}"/>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48;p59">
              <a:extLst>
                <a:ext uri="{FF2B5EF4-FFF2-40B4-BE49-F238E27FC236}">
                  <a16:creationId xmlns:a16="http://schemas.microsoft.com/office/drawing/2014/main" id="{DF6F5060-9855-4DAB-A6A7-F651675EC1EB}"/>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49;p59">
              <a:extLst>
                <a:ext uri="{FF2B5EF4-FFF2-40B4-BE49-F238E27FC236}">
                  <a16:creationId xmlns:a16="http://schemas.microsoft.com/office/drawing/2014/main" id="{F6D877BC-FF4E-4B88-B8F0-23EB6BA7AD20}"/>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50;p59">
              <a:extLst>
                <a:ext uri="{FF2B5EF4-FFF2-40B4-BE49-F238E27FC236}">
                  <a16:creationId xmlns:a16="http://schemas.microsoft.com/office/drawing/2014/main" id="{94BC97BE-92EA-4014-8F20-559073A111A0}"/>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51;p59">
              <a:extLst>
                <a:ext uri="{FF2B5EF4-FFF2-40B4-BE49-F238E27FC236}">
                  <a16:creationId xmlns:a16="http://schemas.microsoft.com/office/drawing/2014/main" id="{04DAFCA4-4195-4667-814B-677F120F0F4B}"/>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52;p59">
              <a:extLst>
                <a:ext uri="{FF2B5EF4-FFF2-40B4-BE49-F238E27FC236}">
                  <a16:creationId xmlns:a16="http://schemas.microsoft.com/office/drawing/2014/main" id="{8AA6117D-6FF4-49D1-BEEC-EE91E20383AA}"/>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53;p59">
              <a:extLst>
                <a:ext uri="{FF2B5EF4-FFF2-40B4-BE49-F238E27FC236}">
                  <a16:creationId xmlns:a16="http://schemas.microsoft.com/office/drawing/2014/main" id="{E72ACCBD-9056-4647-B635-BA3E021085DD}"/>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54;p59">
              <a:extLst>
                <a:ext uri="{FF2B5EF4-FFF2-40B4-BE49-F238E27FC236}">
                  <a16:creationId xmlns:a16="http://schemas.microsoft.com/office/drawing/2014/main" id="{03C5E194-A43C-4B5C-BA5F-74CB83C3511F}"/>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55;p59">
              <a:extLst>
                <a:ext uri="{FF2B5EF4-FFF2-40B4-BE49-F238E27FC236}">
                  <a16:creationId xmlns:a16="http://schemas.microsoft.com/office/drawing/2014/main" id="{97F97C81-4F1B-4300-BFA1-8CDB20924421}"/>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56;p59">
              <a:extLst>
                <a:ext uri="{FF2B5EF4-FFF2-40B4-BE49-F238E27FC236}">
                  <a16:creationId xmlns:a16="http://schemas.microsoft.com/office/drawing/2014/main" id="{2FCEEB56-9068-4B5D-B9D4-7700D5B9A20D}"/>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57;p59">
              <a:extLst>
                <a:ext uri="{FF2B5EF4-FFF2-40B4-BE49-F238E27FC236}">
                  <a16:creationId xmlns:a16="http://schemas.microsoft.com/office/drawing/2014/main" id="{F11C83FE-63B5-407F-94B9-4CDB2CBEDEFF}"/>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58;p59">
              <a:extLst>
                <a:ext uri="{FF2B5EF4-FFF2-40B4-BE49-F238E27FC236}">
                  <a16:creationId xmlns:a16="http://schemas.microsoft.com/office/drawing/2014/main" id="{34225239-3817-49EF-84C2-44FEDD58A6CC}"/>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59;p59">
              <a:extLst>
                <a:ext uri="{FF2B5EF4-FFF2-40B4-BE49-F238E27FC236}">
                  <a16:creationId xmlns:a16="http://schemas.microsoft.com/office/drawing/2014/main" id="{C8AD4044-19EE-4638-8D42-37C6806FF971}"/>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0;p59">
              <a:extLst>
                <a:ext uri="{FF2B5EF4-FFF2-40B4-BE49-F238E27FC236}">
                  <a16:creationId xmlns:a16="http://schemas.microsoft.com/office/drawing/2014/main" id="{07C18F1A-3BD6-445D-AACF-914CA497B7CC}"/>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61;p59">
              <a:extLst>
                <a:ext uri="{FF2B5EF4-FFF2-40B4-BE49-F238E27FC236}">
                  <a16:creationId xmlns:a16="http://schemas.microsoft.com/office/drawing/2014/main" id="{FF1D2AE8-AD9A-4022-ACB7-F7B99622317F}"/>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62;p59">
              <a:extLst>
                <a:ext uri="{FF2B5EF4-FFF2-40B4-BE49-F238E27FC236}">
                  <a16:creationId xmlns:a16="http://schemas.microsoft.com/office/drawing/2014/main" id="{CF593246-9C03-494D-BBC5-BF825C6D2D4D}"/>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63;p59">
              <a:extLst>
                <a:ext uri="{FF2B5EF4-FFF2-40B4-BE49-F238E27FC236}">
                  <a16:creationId xmlns:a16="http://schemas.microsoft.com/office/drawing/2014/main" id="{1E5D581C-0411-4930-8940-8DFA296E2681}"/>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64;p59">
              <a:extLst>
                <a:ext uri="{FF2B5EF4-FFF2-40B4-BE49-F238E27FC236}">
                  <a16:creationId xmlns:a16="http://schemas.microsoft.com/office/drawing/2014/main" id="{73A738E2-F0B6-475E-A507-6DF7FB65C2A0}"/>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65;p59">
              <a:extLst>
                <a:ext uri="{FF2B5EF4-FFF2-40B4-BE49-F238E27FC236}">
                  <a16:creationId xmlns:a16="http://schemas.microsoft.com/office/drawing/2014/main" id="{1113DE26-D149-482C-AD25-0FE599EB0E79}"/>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66;p59">
              <a:extLst>
                <a:ext uri="{FF2B5EF4-FFF2-40B4-BE49-F238E27FC236}">
                  <a16:creationId xmlns:a16="http://schemas.microsoft.com/office/drawing/2014/main" id="{B6036CD2-B2D1-490F-A2A0-68B801A6A8EF}"/>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67;p59">
              <a:extLst>
                <a:ext uri="{FF2B5EF4-FFF2-40B4-BE49-F238E27FC236}">
                  <a16:creationId xmlns:a16="http://schemas.microsoft.com/office/drawing/2014/main" id="{A0FD7185-C443-435E-867E-35849C059420}"/>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68;p59">
              <a:extLst>
                <a:ext uri="{FF2B5EF4-FFF2-40B4-BE49-F238E27FC236}">
                  <a16:creationId xmlns:a16="http://schemas.microsoft.com/office/drawing/2014/main" id="{D4D5D188-91E6-4790-B3D3-13BD7BC56454}"/>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69;p59">
              <a:extLst>
                <a:ext uri="{FF2B5EF4-FFF2-40B4-BE49-F238E27FC236}">
                  <a16:creationId xmlns:a16="http://schemas.microsoft.com/office/drawing/2014/main" id="{6C9B1FD6-DE8C-4F36-9791-9A468BDBD18D}"/>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70;p59">
              <a:extLst>
                <a:ext uri="{FF2B5EF4-FFF2-40B4-BE49-F238E27FC236}">
                  <a16:creationId xmlns:a16="http://schemas.microsoft.com/office/drawing/2014/main" id="{BF5B5EC7-7248-4AD3-8005-6F28F972B28B}"/>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071;p59">
              <a:extLst>
                <a:ext uri="{FF2B5EF4-FFF2-40B4-BE49-F238E27FC236}">
                  <a16:creationId xmlns:a16="http://schemas.microsoft.com/office/drawing/2014/main" id="{C84C5A2C-178F-4125-BDBE-C1CBD69D7509}"/>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72;p59">
              <a:extLst>
                <a:ext uri="{FF2B5EF4-FFF2-40B4-BE49-F238E27FC236}">
                  <a16:creationId xmlns:a16="http://schemas.microsoft.com/office/drawing/2014/main" id="{3F748DC7-117F-4444-B702-4A0B32F9955F}"/>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73;p59">
              <a:extLst>
                <a:ext uri="{FF2B5EF4-FFF2-40B4-BE49-F238E27FC236}">
                  <a16:creationId xmlns:a16="http://schemas.microsoft.com/office/drawing/2014/main" id="{0E112445-97B1-42FD-A15E-30F8AC48E4F5}"/>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74;p59">
              <a:extLst>
                <a:ext uri="{FF2B5EF4-FFF2-40B4-BE49-F238E27FC236}">
                  <a16:creationId xmlns:a16="http://schemas.microsoft.com/office/drawing/2014/main" id="{68A22D6B-B920-42C8-9B48-757B81B595E6}"/>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75;p59">
              <a:extLst>
                <a:ext uri="{FF2B5EF4-FFF2-40B4-BE49-F238E27FC236}">
                  <a16:creationId xmlns:a16="http://schemas.microsoft.com/office/drawing/2014/main" id="{BD6A473C-7988-4773-A1C6-AEA9C58BE4D6}"/>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76;p59">
              <a:extLst>
                <a:ext uri="{FF2B5EF4-FFF2-40B4-BE49-F238E27FC236}">
                  <a16:creationId xmlns:a16="http://schemas.microsoft.com/office/drawing/2014/main" id="{56B1D4CB-B98E-4F79-A368-8870313C29C7}"/>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77;p59">
              <a:extLst>
                <a:ext uri="{FF2B5EF4-FFF2-40B4-BE49-F238E27FC236}">
                  <a16:creationId xmlns:a16="http://schemas.microsoft.com/office/drawing/2014/main" id="{0C68466D-263A-4B96-9C85-B389798CDE68}"/>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78;p59">
              <a:extLst>
                <a:ext uri="{FF2B5EF4-FFF2-40B4-BE49-F238E27FC236}">
                  <a16:creationId xmlns:a16="http://schemas.microsoft.com/office/drawing/2014/main" id="{47D8B4B2-51EC-4873-AF2E-BE7A84D30BF1}"/>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79;p59">
              <a:extLst>
                <a:ext uri="{FF2B5EF4-FFF2-40B4-BE49-F238E27FC236}">
                  <a16:creationId xmlns:a16="http://schemas.microsoft.com/office/drawing/2014/main" id="{8A4E8DE9-A6A9-4A3D-825A-48F05EBB23FF}"/>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080;p59">
              <a:extLst>
                <a:ext uri="{FF2B5EF4-FFF2-40B4-BE49-F238E27FC236}">
                  <a16:creationId xmlns:a16="http://schemas.microsoft.com/office/drawing/2014/main" id="{EFBAB00A-0A0A-42F0-80EE-8B2D5A57B09A}"/>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081;p59">
              <a:extLst>
                <a:ext uri="{FF2B5EF4-FFF2-40B4-BE49-F238E27FC236}">
                  <a16:creationId xmlns:a16="http://schemas.microsoft.com/office/drawing/2014/main" id="{2144D39D-93DB-411C-8CD5-B679B0E5F3DC}"/>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82;p59">
              <a:extLst>
                <a:ext uri="{FF2B5EF4-FFF2-40B4-BE49-F238E27FC236}">
                  <a16:creationId xmlns:a16="http://schemas.microsoft.com/office/drawing/2014/main" id="{D4A94D5A-37EF-478F-9125-FA32B2E27FBB}"/>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3;p59">
              <a:extLst>
                <a:ext uri="{FF2B5EF4-FFF2-40B4-BE49-F238E27FC236}">
                  <a16:creationId xmlns:a16="http://schemas.microsoft.com/office/drawing/2014/main" id="{79B21CC9-A21E-447A-8318-C66EEAB43C0C}"/>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84;p59">
              <a:extLst>
                <a:ext uri="{FF2B5EF4-FFF2-40B4-BE49-F238E27FC236}">
                  <a16:creationId xmlns:a16="http://schemas.microsoft.com/office/drawing/2014/main" id="{F7EF919F-F941-4A61-B704-44ECFADD1EDF}"/>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85;p59">
              <a:extLst>
                <a:ext uri="{FF2B5EF4-FFF2-40B4-BE49-F238E27FC236}">
                  <a16:creationId xmlns:a16="http://schemas.microsoft.com/office/drawing/2014/main" id="{4CE5B7DF-5EC2-45B8-8870-9A1987328DD3}"/>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86;p59">
              <a:extLst>
                <a:ext uri="{FF2B5EF4-FFF2-40B4-BE49-F238E27FC236}">
                  <a16:creationId xmlns:a16="http://schemas.microsoft.com/office/drawing/2014/main" id="{4845BFE6-5756-4150-B156-9590E0863384}"/>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87;p59">
              <a:extLst>
                <a:ext uri="{FF2B5EF4-FFF2-40B4-BE49-F238E27FC236}">
                  <a16:creationId xmlns:a16="http://schemas.microsoft.com/office/drawing/2014/main" id="{CD6D0CB2-9679-494A-BB0A-0313EFEF1A65}"/>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88;p59">
              <a:extLst>
                <a:ext uri="{FF2B5EF4-FFF2-40B4-BE49-F238E27FC236}">
                  <a16:creationId xmlns:a16="http://schemas.microsoft.com/office/drawing/2014/main" id="{F78AE32C-E15F-41C3-ADE9-3E922FD7ACC9}"/>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89;p59">
              <a:extLst>
                <a:ext uri="{FF2B5EF4-FFF2-40B4-BE49-F238E27FC236}">
                  <a16:creationId xmlns:a16="http://schemas.microsoft.com/office/drawing/2014/main" id="{FA1C2E79-1709-4B76-838C-59CB119E39DF}"/>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90;p59">
              <a:extLst>
                <a:ext uri="{FF2B5EF4-FFF2-40B4-BE49-F238E27FC236}">
                  <a16:creationId xmlns:a16="http://schemas.microsoft.com/office/drawing/2014/main" id="{677BFDE5-3F20-4F03-922B-96AE6184080A}"/>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91;p59">
              <a:extLst>
                <a:ext uri="{FF2B5EF4-FFF2-40B4-BE49-F238E27FC236}">
                  <a16:creationId xmlns:a16="http://schemas.microsoft.com/office/drawing/2014/main" id="{9C4D2533-A8B2-4436-8A37-B32AD0E0CED5}"/>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92;p59">
              <a:extLst>
                <a:ext uri="{FF2B5EF4-FFF2-40B4-BE49-F238E27FC236}">
                  <a16:creationId xmlns:a16="http://schemas.microsoft.com/office/drawing/2014/main" id="{E94440F9-C817-4220-A0F3-089C46874D0A}"/>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093;p59">
              <a:extLst>
                <a:ext uri="{FF2B5EF4-FFF2-40B4-BE49-F238E27FC236}">
                  <a16:creationId xmlns:a16="http://schemas.microsoft.com/office/drawing/2014/main" id="{4F449DA2-ED00-4C03-B751-EB3CA4EDE2B4}"/>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094;p59">
              <a:extLst>
                <a:ext uri="{FF2B5EF4-FFF2-40B4-BE49-F238E27FC236}">
                  <a16:creationId xmlns:a16="http://schemas.microsoft.com/office/drawing/2014/main" id="{4EF1E4F0-6670-482B-819A-AE087D9986C3}"/>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095;p59">
              <a:extLst>
                <a:ext uri="{FF2B5EF4-FFF2-40B4-BE49-F238E27FC236}">
                  <a16:creationId xmlns:a16="http://schemas.microsoft.com/office/drawing/2014/main" id="{E4711958-19C2-4115-A47B-950A5A28B065}"/>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096;p59">
              <a:extLst>
                <a:ext uri="{FF2B5EF4-FFF2-40B4-BE49-F238E27FC236}">
                  <a16:creationId xmlns:a16="http://schemas.microsoft.com/office/drawing/2014/main" id="{E73134F2-F604-4BF5-A1E7-4B99C4742D58}"/>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097;p59">
              <a:extLst>
                <a:ext uri="{FF2B5EF4-FFF2-40B4-BE49-F238E27FC236}">
                  <a16:creationId xmlns:a16="http://schemas.microsoft.com/office/drawing/2014/main" id="{8F414297-C9F9-478E-B3B7-A571A222FDE7}"/>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098;p59">
              <a:extLst>
                <a:ext uri="{FF2B5EF4-FFF2-40B4-BE49-F238E27FC236}">
                  <a16:creationId xmlns:a16="http://schemas.microsoft.com/office/drawing/2014/main" id="{436F9BCE-3481-42C8-9B56-ABEE49F39D95}"/>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099;p59">
              <a:extLst>
                <a:ext uri="{FF2B5EF4-FFF2-40B4-BE49-F238E27FC236}">
                  <a16:creationId xmlns:a16="http://schemas.microsoft.com/office/drawing/2014/main" id="{CC719872-1919-4FCE-B8F7-759487E2ED1A}"/>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100;p59">
              <a:extLst>
                <a:ext uri="{FF2B5EF4-FFF2-40B4-BE49-F238E27FC236}">
                  <a16:creationId xmlns:a16="http://schemas.microsoft.com/office/drawing/2014/main" id="{C41AE7CA-AF18-4AA9-B32E-080736B0F5D9}"/>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101;p59">
              <a:extLst>
                <a:ext uri="{FF2B5EF4-FFF2-40B4-BE49-F238E27FC236}">
                  <a16:creationId xmlns:a16="http://schemas.microsoft.com/office/drawing/2014/main" id="{83E7911E-0A10-46D9-98BD-3C87018437DE}"/>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102;p59">
              <a:extLst>
                <a:ext uri="{FF2B5EF4-FFF2-40B4-BE49-F238E27FC236}">
                  <a16:creationId xmlns:a16="http://schemas.microsoft.com/office/drawing/2014/main" id="{AB3804DB-A258-4C42-B2E2-CF5CA7810A18}"/>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103;p59">
              <a:extLst>
                <a:ext uri="{FF2B5EF4-FFF2-40B4-BE49-F238E27FC236}">
                  <a16:creationId xmlns:a16="http://schemas.microsoft.com/office/drawing/2014/main" id="{A2703DC5-48FA-40BA-9594-F3C7D677E396}"/>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04;p59">
              <a:extLst>
                <a:ext uri="{FF2B5EF4-FFF2-40B4-BE49-F238E27FC236}">
                  <a16:creationId xmlns:a16="http://schemas.microsoft.com/office/drawing/2014/main" id="{B5F23B6D-55B7-4452-B017-4E4C11C93D11}"/>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05;p59">
              <a:extLst>
                <a:ext uri="{FF2B5EF4-FFF2-40B4-BE49-F238E27FC236}">
                  <a16:creationId xmlns:a16="http://schemas.microsoft.com/office/drawing/2014/main" id="{2D79286C-95DD-4D68-8294-52360A81E6B0}"/>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06;p59">
              <a:extLst>
                <a:ext uri="{FF2B5EF4-FFF2-40B4-BE49-F238E27FC236}">
                  <a16:creationId xmlns:a16="http://schemas.microsoft.com/office/drawing/2014/main" id="{6A51252C-E89E-4215-8546-EAAF2E12399C}"/>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07;p59">
              <a:extLst>
                <a:ext uri="{FF2B5EF4-FFF2-40B4-BE49-F238E27FC236}">
                  <a16:creationId xmlns:a16="http://schemas.microsoft.com/office/drawing/2014/main" id="{3266A5A1-FE05-4ED4-8E80-A2184EC11097}"/>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08;p59">
              <a:extLst>
                <a:ext uri="{FF2B5EF4-FFF2-40B4-BE49-F238E27FC236}">
                  <a16:creationId xmlns:a16="http://schemas.microsoft.com/office/drawing/2014/main" id="{B3E31C8B-D292-4567-AB72-CBB6CDAB0521}"/>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09;p59">
              <a:extLst>
                <a:ext uri="{FF2B5EF4-FFF2-40B4-BE49-F238E27FC236}">
                  <a16:creationId xmlns:a16="http://schemas.microsoft.com/office/drawing/2014/main" id="{E06458D9-6E85-47E4-9506-96B5E6F757B2}"/>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110;p59">
              <a:extLst>
                <a:ext uri="{FF2B5EF4-FFF2-40B4-BE49-F238E27FC236}">
                  <a16:creationId xmlns:a16="http://schemas.microsoft.com/office/drawing/2014/main" id="{B1092DA6-397B-450C-88B6-5D72607645B8}"/>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111;p59">
              <a:extLst>
                <a:ext uri="{FF2B5EF4-FFF2-40B4-BE49-F238E27FC236}">
                  <a16:creationId xmlns:a16="http://schemas.microsoft.com/office/drawing/2014/main" id="{9A1EAB2F-BFD3-4022-8A2A-7EF55A409066}"/>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112;p59">
              <a:extLst>
                <a:ext uri="{FF2B5EF4-FFF2-40B4-BE49-F238E27FC236}">
                  <a16:creationId xmlns:a16="http://schemas.microsoft.com/office/drawing/2014/main" id="{FA30D4EC-B73F-4461-8EA4-E429DA56C961}"/>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113;p59">
              <a:extLst>
                <a:ext uri="{FF2B5EF4-FFF2-40B4-BE49-F238E27FC236}">
                  <a16:creationId xmlns:a16="http://schemas.microsoft.com/office/drawing/2014/main" id="{CCE787DA-DE69-4C5A-ACD6-8D5310CD0E7E}"/>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114;p59">
              <a:extLst>
                <a:ext uri="{FF2B5EF4-FFF2-40B4-BE49-F238E27FC236}">
                  <a16:creationId xmlns:a16="http://schemas.microsoft.com/office/drawing/2014/main" id="{DCD17EA1-55FB-416F-BA69-4470F45FC0C6}"/>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115;p59">
              <a:extLst>
                <a:ext uri="{FF2B5EF4-FFF2-40B4-BE49-F238E27FC236}">
                  <a16:creationId xmlns:a16="http://schemas.microsoft.com/office/drawing/2014/main" id="{28B574EE-7374-4ACC-A1F8-C28E5396EA85}"/>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16;p59">
              <a:extLst>
                <a:ext uri="{FF2B5EF4-FFF2-40B4-BE49-F238E27FC236}">
                  <a16:creationId xmlns:a16="http://schemas.microsoft.com/office/drawing/2014/main" id="{88BD00B3-1B9A-418F-BF28-58AEA9631BFA}"/>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17;p59">
              <a:extLst>
                <a:ext uri="{FF2B5EF4-FFF2-40B4-BE49-F238E27FC236}">
                  <a16:creationId xmlns:a16="http://schemas.microsoft.com/office/drawing/2014/main" id="{68B387B5-A8C7-4E6E-910C-D03A6E2F6849}"/>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18;p59">
              <a:extLst>
                <a:ext uri="{FF2B5EF4-FFF2-40B4-BE49-F238E27FC236}">
                  <a16:creationId xmlns:a16="http://schemas.microsoft.com/office/drawing/2014/main" id="{A2C6779D-B2C2-4FE0-82E8-8D1B18532C2B}"/>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19;p59">
              <a:extLst>
                <a:ext uri="{FF2B5EF4-FFF2-40B4-BE49-F238E27FC236}">
                  <a16:creationId xmlns:a16="http://schemas.microsoft.com/office/drawing/2014/main" id="{E435DA4B-8620-4512-B4F0-4523846AB70F}"/>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20;p59">
              <a:extLst>
                <a:ext uri="{FF2B5EF4-FFF2-40B4-BE49-F238E27FC236}">
                  <a16:creationId xmlns:a16="http://schemas.microsoft.com/office/drawing/2014/main" id="{1DC32BBF-F244-438B-B5BB-D16ED1245E1C}"/>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21;p59">
              <a:extLst>
                <a:ext uri="{FF2B5EF4-FFF2-40B4-BE49-F238E27FC236}">
                  <a16:creationId xmlns:a16="http://schemas.microsoft.com/office/drawing/2014/main" id="{F17F7C2F-AADE-4A26-A078-017405A1E65B}"/>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22;p59">
              <a:extLst>
                <a:ext uri="{FF2B5EF4-FFF2-40B4-BE49-F238E27FC236}">
                  <a16:creationId xmlns:a16="http://schemas.microsoft.com/office/drawing/2014/main" id="{30B9F38C-525F-4E82-8A0E-92B8451C8385}"/>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23;p59">
              <a:extLst>
                <a:ext uri="{FF2B5EF4-FFF2-40B4-BE49-F238E27FC236}">
                  <a16:creationId xmlns:a16="http://schemas.microsoft.com/office/drawing/2014/main" id="{4A13C102-3361-430B-A42D-FCE97AFAF499}"/>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24;p59">
              <a:extLst>
                <a:ext uri="{FF2B5EF4-FFF2-40B4-BE49-F238E27FC236}">
                  <a16:creationId xmlns:a16="http://schemas.microsoft.com/office/drawing/2014/main" id="{2448E7B8-BC77-42F5-A6AF-28E39A502FBD}"/>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25;p59">
              <a:extLst>
                <a:ext uri="{FF2B5EF4-FFF2-40B4-BE49-F238E27FC236}">
                  <a16:creationId xmlns:a16="http://schemas.microsoft.com/office/drawing/2014/main" id="{D2470F4A-6AF4-4FE3-8D46-449C93A4D7A6}"/>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26;p59">
              <a:extLst>
                <a:ext uri="{FF2B5EF4-FFF2-40B4-BE49-F238E27FC236}">
                  <a16:creationId xmlns:a16="http://schemas.microsoft.com/office/drawing/2014/main" id="{B4155FA4-A43C-486E-BB55-0B668C9ABA69}"/>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127;p59">
              <a:extLst>
                <a:ext uri="{FF2B5EF4-FFF2-40B4-BE49-F238E27FC236}">
                  <a16:creationId xmlns:a16="http://schemas.microsoft.com/office/drawing/2014/main" id="{2A4EF2EB-7F38-4C29-8E8A-E413B3180BA7}"/>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128;p59">
              <a:extLst>
                <a:ext uri="{FF2B5EF4-FFF2-40B4-BE49-F238E27FC236}">
                  <a16:creationId xmlns:a16="http://schemas.microsoft.com/office/drawing/2014/main" id="{77A9D85B-3F9C-4A4E-89D8-477B22181348}"/>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129;p59">
              <a:extLst>
                <a:ext uri="{FF2B5EF4-FFF2-40B4-BE49-F238E27FC236}">
                  <a16:creationId xmlns:a16="http://schemas.microsoft.com/office/drawing/2014/main" id="{BFEB45FE-D203-4963-AE77-A51D5651C96D}"/>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130;p59">
              <a:extLst>
                <a:ext uri="{FF2B5EF4-FFF2-40B4-BE49-F238E27FC236}">
                  <a16:creationId xmlns:a16="http://schemas.microsoft.com/office/drawing/2014/main" id="{BE714C37-7E72-4F33-80C5-1DF10B567EB1}"/>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131;p59">
              <a:extLst>
                <a:ext uri="{FF2B5EF4-FFF2-40B4-BE49-F238E27FC236}">
                  <a16:creationId xmlns:a16="http://schemas.microsoft.com/office/drawing/2014/main" id="{FEE47C79-7065-4D4D-BE2C-D620E4EFA1AF}"/>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132;p59">
              <a:extLst>
                <a:ext uri="{FF2B5EF4-FFF2-40B4-BE49-F238E27FC236}">
                  <a16:creationId xmlns:a16="http://schemas.microsoft.com/office/drawing/2014/main" id="{C38235BF-2933-4462-919D-4D3FC7CC47DF}"/>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133;p59">
              <a:extLst>
                <a:ext uri="{FF2B5EF4-FFF2-40B4-BE49-F238E27FC236}">
                  <a16:creationId xmlns:a16="http://schemas.microsoft.com/office/drawing/2014/main" id="{70EC682E-0944-4CE3-A17D-0726CC9B5A5D}"/>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134;p59">
              <a:extLst>
                <a:ext uri="{FF2B5EF4-FFF2-40B4-BE49-F238E27FC236}">
                  <a16:creationId xmlns:a16="http://schemas.microsoft.com/office/drawing/2014/main" id="{88071026-F292-454B-9029-09E8181E7962}"/>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135;p59">
              <a:extLst>
                <a:ext uri="{FF2B5EF4-FFF2-40B4-BE49-F238E27FC236}">
                  <a16:creationId xmlns:a16="http://schemas.microsoft.com/office/drawing/2014/main" id="{2A8E0693-B4E9-46F2-B9FA-ABB85B2FA13B}"/>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136;p59">
              <a:extLst>
                <a:ext uri="{FF2B5EF4-FFF2-40B4-BE49-F238E27FC236}">
                  <a16:creationId xmlns:a16="http://schemas.microsoft.com/office/drawing/2014/main" id="{75CF98B2-4054-44EB-A641-6C296E6E4461}"/>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137;p59">
              <a:extLst>
                <a:ext uri="{FF2B5EF4-FFF2-40B4-BE49-F238E27FC236}">
                  <a16:creationId xmlns:a16="http://schemas.microsoft.com/office/drawing/2014/main" id="{8C9BA802-5A83-46E9-8AA9-CD1D0BE15A12}"/>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138;p59">
              <a:extLst>
                <a:ext uri="{FF2B5EF4-FFF2-40B4-BE49-F238E27FC236}">
                  <a16:creationId xmlns:a16="http://schemas.microsoft.com/office/drawing/2014/main" id="{FBA5417D-EF39-4BCB-A65D-28AB1C129182}"/>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139;p59">
              <a:extLst>
                <a:ext uri="{FF2B5EF4-FFF2-40B4-BE49-F238E27FC236}">
                  <a16:creationId xmlns:a16="http://schemas.microsoft.com/office/drawing/2014/main" id="{243CBD0D-3AFE-4A9A-B032-64914F697E5A}"/>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140;p59">
              <a:extLst>
                <a:ext uri="{FF2B5EF4-FFF2-40B4-BE49-F238E27FC236}">
                  <a16:creationId xmlns:a16="http://schemas.microsoft.com/office/drawing/2014/main" id="{2C297B0A-61B0-48B3-B27D-0125D274F63F}"/>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141;p59">
              <a:extLst>
                <a:ext uri="{FF2B5EF4-FFF2-40B4-BE49-F238E27FC236}">
                  <a16:creationId xmlns:a16="http://schemas.microsoft.com/office/drawing/2014/main" id="{F588132C-2BF7-4BE0-9B6E-77081C3F1054}"/>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142;p59">
              <a:extLst>
                <a:ext uri="{FF2B5EF4-FFF2-40B4-BE49-F238E27FC236}">
                  <a16:creationId xmlns:a16="http://schemas.microsoft.com/office/drawing/2014/main" id="{5B700AE2-3EAB-4BA6-B32E-8246D4F05D49}"/>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143;p59">
              <a:extLst>
                <a:ext uri="{FF2B5EF4-FFF2-40B4-BE49-F238E27FC236}">
                  <a16:creationId xmlns:a16="http://schemas.microsoft.com/office/drawing/2014/main" id="{27EFB3BD-F728-4040-8569-6EE84A234B42}"/>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144;p59">
              <a:extLst>
                <a:ext uri="{FF2B5EF4-FFF2-40B4-BE49-F238E27FC236}">
                  <a16:creationId xmlns:a16="http://schemas.microsoft.com/office/drawing/2014/main" id="{9C526981-4D6B-4419-BF29-1A26EC36C300}"/>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145;p59">
              <a:extLst>
                <a:ext uri="{FF2B5EF4-FFF2-40B4-BE49-F238E27FC236}">
                  <a16:creationId xmlns:a16="http://schemas.microsoft.com/office/drawing/2014/main" id="{A662DD21-CE8A-447F-86E4-B1CB0659CFF6}"/>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146;p59">
              <a:extLst>
                <a:ext uri="{FF2B5EF4-FFF2-40B4-BE49-F238E27FC236}">
                  <a16:creationId xmlns:a16="http://schemas.microsoft.com/office/drawing/2014/main" id="{8A827C94-E191-4C1E-86D8-F28C9E3DB3C8}"/>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147;p59">
              <a:extLst>
                <a:ext uri="{FF2B5EF4-FFF2-40B4-BE49-F238E27FC236}">
                  <a16:creationId xmlns:a16="http://schemas.microsoft.com/office/drawing/2014/main" id="{6AA12CB5-22E5-470C-AB7E-2A3813DC080F}"/>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148;p59">
              <a:extLst>
                <a:ext uri="{FF2B5EF4-FFF2-40B4-BE49-F238E27FC236}">
                  <a16:creationId xmlns:a16="http://schemas.microsoft.com/office/drawing/2014/main" id="{F51A88EA-5314-4582-AC5A-52B024D744BA}"/>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49;p59">
              <a:extLst>
                <a:ext uri="{FF2B5EF4-FFF2-40B4-BE49-F238E27FC236}">
                  <a16:creationId xmlns:a16="http://schemas.microsoft.com/office/drawing/2014/main" id="{9753B414-E258-49B7-9FE6-C5B488180DDD}"/>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50;p59">
              <a:extLst>
                <a:ext uri="{FF2B5EF4-FFF2-40B4-BE49-F238E27FC236}">
                  <a16:creationId xmlns:a16="http://schemas.microsoft.com/office/drawing/2014/main" id="{21FC15D6-66C9-4E77-8E15-0B83C109AC23}"/>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51;p59">
              <a:extLst>
                <a:ext uri="{FF2B5EF4-FFF2-40B4-BE49-F238E27FC236}">
                  <a16:creationId xmlns:a16="http://schemas.microsoft.com/office/drawing/2014/main" id="{3D4ED0C3-8686-4531-8125-045993022B38}"/>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52;p59">
              <a:extLst>
                <a:ext uri="{FF2B5EF4-FFF2-40B4-BE49-F238E27FC236}">
                  <a16:creationId xmlns:a16="http://schemas.microsoft.com/office/drawing/2014/main" id="{20E70FAD-EC86-4DAA-A142-A7648615DA28}"/>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53;p59">
              <a:extLst>
                <a:ext uri="{FF2B5EF4-FFF2-40B4-BE49-F238E27FC236}">
                  <a16:creationId xmlns:a16="http://schemas.microsoft.com/office/drawing/2014/main" id="{5E24AAD5-4E35-42A1-ABC4-865E849630B7}"/>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54;p59">
              <a:extLst>
                <a:ext uri="{FF2B5EF4-FFF2-40B4-BE49-F238E27FC236}">
                  <a16:creationId xmlns:a16="http://schemas.microsoft.com/office/drawing/2014/main" id="{977013E5-9595-4717-B90A-7CA908ADA9A3}"/>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55;p59">
              <a:extLst>
                <a:ext uri="{FF2B5EF4-FFF2-40B4-BE49-F238E27FC236}">
                  <a16:creationId xmlns:a16="http://schemas.microsoft.com/office/drawing/2014/main" id="{646F27F1-F4D7-4498-8149-DF165895FE46}"/>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56;p59">
              <a:extLst>
                <a:ext uri="{FF2B5EF4-FFF2-40B4-BE49-F238E27FC236}">
                  <a16:creationId xmlns:a16="http://schemas.microsoft.com/office/drawing/2014/main" id="{FA921E32-6849-4E75-A813-F44EC99382E3}"/>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57;p59">
              <a:extLst>
                <a:ext uri="{FF2B5EF4-FFF2-40B4-BE49-F238E27FC236}">
                  <a16:creationId xmlns:a16="http://schemas.microsoft.com/office/drawing/2014/main" id="{D2102D06-8C64-405D-9A7A-53BD1AD7CCA3}"/>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58;p59">
              <a:extLst>
                <a:ext uri="{FF2B5EF4-FFF2-40B4-BE49-F238E27FC236}">
                  <a16:creationId xmlns:a16="http://schemas.microsoft.com/office/drawing/2014/main" id="{D7A35465-1B9E-40E2-94CF-F946D79B79D4}"/>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159;p59">
              <a:extLst>
                <a:ext uri="{FF2B5EF4-FFF2-40B4-BE49-F238E27FC236}">
                  <a16:creationId xmlns:a16="http://schemas.microsoft.com/office/drawing/2014/main" id="{3A6163C3-A0B8-4C43-AA9E-4B541CF24E69}"/>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160;p59">
              <a:extLst>
                <a:ext uri="{FF2B5EF4-FFF2-40B4-BE49-F238E27FC236}">
                  <a16:creationId xmlns:a16="http://schemas.microsoft.com/office/drawing/2014/main" id="{E68C4784-80BB-4E93-93D9-724BF5E3E95E}"/>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61;p59">
              <a:extLst>
                <a:ext uri="{FF2B5EF4-FFF2-40B4-BE49-F238E27FC236}">
                  <a16:creationId xmlns:a16="http://schemas.microsoft.com/office/drawing/2014/main" id="{03E7870C-CE6B-4F20-B62D-375FC8FB8EA8}"/>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162;p59">
              <a:extLst>
                <a:ext uri="{FF2B5EF4-FFF2-40B4-BE49-F238E27FC236}">
                  <a16:creationId xmlns:a16="http://schemas.microsoft.com/office/drawing/2014/main" id="{7DF2152C-89FA-48B6-BEC2-2F98A64CA589}"/>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63;p59">
              <a:extLst>
                <a:ext uri="{FF2B5EF4-FFF2-40B4-BE49-F238E27FC236}">
                  <a16:creationId xmlns:a16="http://schemas.microsoft.com/office/drawing/2014/main" id="{5EF83B2D-EE5B-4F91-BD9C-0407F84365E4}"/>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64;p59">
              <a:extLst>
                <a:ext uri="{FF2B5EF4-FFF2-40B4-BE49-F238E27FC236}">
                  <a16:creationId xmlns:a16="http://schemas.microsoft.com/office/drawing/2014/main" id="{0D003E7E-26A7-494E-BA09-A6601A27FAAA}"/>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65;p59">
              <a:extLst>
                <a:ext uri="{FF2B5EF4-FFF2-40B4-BE49-F238E27FC236}">
                  <a16:creationId xmlns:a16="http://schemas.microsoft.com/office/drawing/2014/main" id="{7B5A3995-36C1-4CB9-B349-C3390695C4CB}"/>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66;p59">
              <a:extLst>
                <a:ext uri="{FF2B5EF4-FFF2-40B4-BE49-F238E27FC236}">
                  <a16:creationId xmlns:a16="http://schemas.microsoft.com/office/drawing/2014/main" id="{6D8972C4-6881-47D1-9690-2ACF364C8E1E}"/>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67;p59">
              <a:extLst>
                <a:ext uri="{FF2B5EF4-FFF2-40B4-BE49-F238E27FC236}">
                  <a16:creationId xmlns:a16="http://schemas.microsoft.com/office/drawing/2014/main" id="{48A89430-24B5-4F41-BC29-F8D9BFEB9C5E}"/>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68;p59">
              <a:extLst>
                <a:ext uri="{FF2B5EF4-FFF2-40B4-BE49-F238E27FC236}">
                  <a16:creationId xmlns:a16="http://schemas.microsoft.com/office/drawing/2014/main" id="{C0669088-ED57-4DE1-8413-C59EC3A0FF74}"/>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69;p59">
              <a:extLst>
                <a:ext uri="{FF2B5EF4-FFF2-40B4-BE49-F238E27FC236}">
                  <a16:creationId xmlns:a16="http://schemas.microsoft.com/office/drawing/2014/main" id="{EB852E01-B02B-41A9-9F8D-C5876420B6C4}"/>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170;p59">
              <a:extLst>
                <a:ext uri="{FF2B5EF4-FFF2-40B4-BE49-F238E27FC236}">
                  <a16:creationId xmlns:a16="http://schemas.microsoft.com/office/drawing/2014/main" id="{7477B7B9-ACED-499C-AE96-80B39F04F924}"/>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71;p59">
              <a:extLst>
                <a:ext uri="{FF2B5EF4-FFF2-40B4-BE49-F238E27FC236}">
                  <a16:creationId xmlns:a16="http://schemas.microsoft.com/office/drawing/2014/main" id="{F0744215-BC69-46FC-AF44-B87FF2EDC76C}"/>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72;p59">
              <a:extLst>
                <a:ext uri="{FF2B5EF4-FFF2-40B4-BE49-F238E27FC236}">
                  <a16:creationId xmlns:a16="http://schemas.microsoft.com/office/drawing/2014/main" id="{B00646BE-835B-4BA7-BAB3-BB7063C2C3EE}"/>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73;p59">
              <a:extLst>
                <a:ext uri="{FF2B5EF4-FFF2-40B4-BE49-F238E27FC236}">
                  <a16:creationId xmlns:a16="http://schemas.microsoft.com/office/drawing/2014/main" id="{0F7CD1C2-4E3E-4B28-A4CE-B3FBF210CE6E}"/>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74;p59">
              <a:extLst>
                <a:ext uri="{FF2B5EF4-FFF2-40B4-BE49-F238E27FC236}">
                  <a16:creationId xmlns:a16="http://schemas.microsoft.com/office/drawing/2014/main" id="{4D2D3A78-C10F-41D1-93E9-8B1F7E7C28C3}"/>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75;p59">
              <a:extLst>
                <a:ext uri="{FF2B5EF4-FFF2-40B4-BE49-F238E27FC236}">
                  <a16:creationId xmlns:a16="http://schemas.microsoft.com/office/drawing/2014/main" id="{E8517F10-813F-49AE-B46B-685E922A7F71}"/>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76;p59">
              <a:extLst>
                <a:ext uri="{FF2B5EF4-FFF2-40B4-BE49-F238E27FC236}">
                  <a16:creationId xmlns:a16="http://schemas.microsoft.com/office/drawing/2014/main" id="{CB4B75C2-3A22-43E3-83FC-B22B2D25C967}"/>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77;p59">
              <a:extLst>
                <a:ext uri="{FF2B5EF4-FFF2-40B4-BE49-F238E27FC236}">
                  <a16:creationId xmlns:a16="http://schemas.microsoft.com/office/drawing/2014/main" id="{72D66BEE-15EB-49A7-A128-A6D5B0697572}"/>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78;p59">
              <a:extLst>
                <a:ext uri="{FF2B5EF4-FFF2-40B4-BE49-F238E27FC236}">
                  <a16:creationId xmlns:a16="http://schemas.microsoft.com/office/drawing/2014/main" id="{676653E2-FC70-4B1A-96B0-01D3D4C756B6}"/>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79;p59">
              <a:extLst>
                <a:ext uri="{FF2B5EF4-FFF2-40B4-BE49-F238E27FC236}">
                  <a16:creationId xmlns:a16="http://schemas.microsoft.com/office/drawing/2014/main" id="{66924577-A16E-4F99-8BCD-051303D7C755}"/>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80;p59">
              <a:extLst>
                <a:ext uri="{FF2B5EF4-FFF2-40B4-BE49-F238E27FC236}">
                  <a16:creationId xmlns:a16="http://schemas.microsoft.com/office/drawing/2014/main" id="{DA079A70-CD4E-477B-BB03-D73E54282337}"/>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81;p59">
              <a:extLst>
                <a:ext uri="{FF2B5EF4-FFF2-40B4-BE49-F238E27FC236}">
                  <a16:creationId xmlns:a16="http://schemas.microsoft.com/office/drawing/2014/main" id="{9E74BFCD-330C-410F-AEEC-3B1CD6C33FA4}"/>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82;p59">
              <a:extLst>
                <a:ext uri="{FF2B5EF4-FFF2-40B4-BE49-F238E27FC236}">
                  <a16:creationId xmlns:a16="http://schemas.microsoft.com/office/drawing/2014/main" id="{0303E15E-B023-4AF3-BA6A-E525B36AE62F}"/>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83;p59">
              <a:extLst>
                <a:ext uri="{FF2B5EF4-FFF2-40B4-BE49-F238E27FC236}">
                  <a16:creationId xmlns:a16="http://schemas.microsoft.com/office/drawing/2014/main" id="{63C445FB-F9FF-4322-925C-017B9FA5E1E9}"/>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84;p59">
              <a:extLst>
                <a:ext uri="{FF2B5EF4-FFF2-40B4-BE49-F238E27FC236}">
                  <a16:creationId xmlns:a16="http://schemas.microsoft.com/office/drawing/2014/main" id="{D90D8828-3B7D-4048-B369-3DE39797C401}"/>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85;p59">
              <a:extLst>
                <a:ext uri="{FF2B5EF4-FFF2-40B4-BE49-F238E27FC236}">
                  <a16:creationId xmlns:a16="http://schemas.microsoft.com/office/drawing/2014/main" id="{9473DD49-E6C9-45F2-8816-85DFDC54D814}"/>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86;p59">
              <a:extLst>
                <a:ext uri="{FF2B5EF4-FFF2-40B4-BE49-F238E27FC236}">
                  <a16:creationId xmlns:a16="http://schemas.microsoft.com/office/drawing/2014/main" id="{EF22F164-EA89-47B5-8930-0A142F88F26C}"/>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87;p59">
              <a:extLst>
                <a:ext uri="{FF2B5EF4-FFF2-40B4-BE49-F238E27FC236}">
                  <a16:creationId xmlns:a16="http://schemas.microsoft.com/office/drawing/2014/main" id="{D310F31A-A6CA-4B29-AA22-17F24B0F747A}"/>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88;p59">
              <a:extLst>
                <a:ext uri="{FF2B5EF4-FFF2-40B4-BE49-F238E27FC236}">
                  <a16:creationId xmlns:a16="http://schemas.microsoft.com/office/drawing/2014/main" id="{3E22BAD2-53D9-4D6D-81BF-F4F54EC0CFE2}"/>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89;p59">
              <a:extLst>
                <a:ext uri="{FF2B5EF4-FFF2-40B4-BE49-F238E27FC236}">
                  <a16:creationId xmlns:a16="http://schemas.microsoft.com/office/drawing/2014/main" id="{5AF2F2B9-B588-4CB3-9DDE-9641D920F1F7}"/>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90;p59">
              <a:extLst>
                <a:ext uri="{FF2B5EF4-FFF2-40B4-BE49-F238E27FC236}">
                  <a16:creationId xmlns:a16="http://schemas.microsoft.com/office/drawing/2014/main" id="{208133E5-DE86-43B9-9F70-B322D3E40206}"/>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91;p59">
              <a:extLst>
                <a:ext uri="{FF2B5EF4-FFF2-40B4-BE49-F238E27FC236}">
                  <a16:creationId xmlns:a16="http://schemas.microsoft.com/office/drawing/2014/main" id="{41979F84-A050-438B-B340-EE49DE5CA043}"/>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92;p59">
              <a:extLst>
                <a:ext uri="{FF2B5EF4-FFF2-40B4-BE49-F238E27FC236}">
                  <a16:creationId xmlns:a16="http://schemas.microsoft.com/office/drawing/2014/main" id="{3822ED1C-3759-4452-8FCD-6B8E0527B4EF}"/>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193;p59">
              <a:extLst>
                <a:ext uri="{FF2B5EF4-FFF2-40B4-BE49-F238E27FC236}">
                  <a16:creationId xmlns:a16="http://schemas.microsoft.com/office/drawing/2014/main" id="{7B90FDB3-7FE9-4847-919D-7948F317F593}"/>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194;p59">
              <a:extLst>
                <a:ext uri="{FF2B5EF4-FFF2-40B4-BE49-F238E27FC236}">
                  <a16:creationId xmlns:a16="http://schemas.microsoft.com/office/drawing/2014/main" id="{579588DE-1658-486E-ADB4-2FF170FAC91F}"/>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195;p59">
              <a:extLst>
                <a:ext uri="{FF2B5EF4-FFF2-40B4-BE49-F238E27FC236}">
                  <a16:creationId xmlns:a16="http://schemas.microsoft.com/office/drawing/2014/main" id="{816A564D-BC5A-4B51-960D-127C6680C803}"/>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196;p59">
              <a:extLst>
                <a:ext uri="{FF2B5EF4-FFF2-40B4-BE49-F238E27FC236}">
                  <a16:creationId xmlns:a16="http://schemas.microsoft.com/office/drawing/2014/main" id="{A752BEA2-98DC-4DAA-8E03-A8C47140983C}"/>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197;p59">
              <a:extLst>
                <a:ext uri="{FF2B5EF4-FFF2-40B4-BE49-F238E27FC236}">
                  <a16:creationId xmlns:a16="http://schemas.microsoft.com/office/drawing/2014/main" id="{2C1B38DB-919A-4C29-BD16-8A3887788E98}"/>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198;p59">
              <a:extLst>
                <a:ext uri="{FF2B5EF4-FFF2-40B4-BE49-F238E27FC236}">
                  <a16:creationId xmlns:a16="http://schemas.microsoft.com/office/drawing/2014/main" id="{245C9E96-75A5-4D74-A673-82E9DFCDC939}"/>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199;p59">
              <a:extLst>
                <a:ext uri="{FF2B5EF4-FFF2-40B4-BE49-F238E27FC236}">
                  <a16:creationId xmlns:a16="http://schemas.microsoft.com/office/drawing/2014/main" id="{437ABA82-933C-4A48-8970-4D99F6F7F15D}"/>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200;p59">
              <a:extLst>
                <a:ext uri="{FF2B5EF4-FFF2-40B4-BE49-F238E27FC236}">
                  <a16:creationId xmlns:a16="http://schemas.microsoft.com/office/drawing/2014/main" id="{E0E76E60-1F99-4803-93E4-AEFFA40A053B}"/>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201;p59">
              <a:extLst>
                <a:ext uri="{FF2B5EF4-FFF2-40B4-BE49-F238E27FC236}">
                  <a16:creationId xmlns:a16="http://schemas.microsoft.com/office/drawing/2014/main" id="{01AB5BE2-D924-4353-8F02-D97097283F14}"/>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202;p59">
              <a:extLst>
                <a:ext uri="{FF2B5EF4-FFF2-40B4-BE49-F238E27FC236}">
                  <a16:creationId xmlns:a16="http://schemas.microsoft.com/office/drawing/2014/main" id="{A47FA21A-CA67-4BF3-BB3E-0A4DAE6711AF}"/>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203;p59">
              <a:extLst>
                <a:ext uri="{FF2B5EF4-FFF2-40B4-BE49-F238E27FC236}">
                  <a16:creationId xmlns:a16="http://schemas.microsoft.com/office/drawing/2014/main" id="{05ED34D4-139C-4C51-B32E-D8C03B6D0108}"/>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204;p59">
              <a:extLst>
                <a:ext uri="{FF2B5EF4-FFF2-40B4-BE49-F238E27FC236}">
                  <a16:creationId xmlns:a16="http://schemas.microsoft.com/office/drawing/2014/main" id="{33E0571B-00AB-4319-BFD5-BD880FEA2F9F}"/>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205;p59">
              <a:extLst>
                <a:ext uri="{FF2B5EF4-FFF2-40B4-BE49-F238E27FC236}">
                  <a16:creationId xmlns:a16="http://schemas.microsoft.com/office/drawing/2014/main" id="{A5A2077E-7480-4CA0-9F20-BE8118FCA0EA}"/>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8542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3C8102FF-DBD7-4D35-83B2-AD3E260D9D37}"/>
              </a:ext>
            </a:extLst>
          </p:cNvPr>
          <p:cNvSpPr>
            <a:spLocks noChangeArrowheads="1"/>
          </p:cNvSpPr>
          <p:nvPr/>
        </p:nvSpPr>
        <p:spPr bwMode="auto">
          <a:xfrm>
            <a:off x="2723606" y="192563"/>
            <a:ext cx="3696788" cy="69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defTabSz="914400" eaLnBrk="0" fontAlgn="base" latinLnBrk="0" hangingPunct="0">
              <a:lnSpc>
                <a:spcPct val="107000"/>
              </a:lnSpc>
              <a:spcAft>
                <a:spcPts val="600"/>
              </a:spcAft>
              <a:buSzTx/>
              <a:buFont typeface="Arial"/>
              <a:buNone/>
              <a:tabLst/>
            </a:pPr>
            <a:r>
              <a:rPr lang="en-US" altLang="en-US" sz="2000" b="1" dirty="0">
                <a:solidFill>
                  <a:schemeClr val="accent2">
                    <a:lumMod val="75000"/>
                  </a:schemeClr>
                </a:solidFill>
                <a:latin typeface="Merriweather"/>
              </a:rPr>
              <a:t>Con </a:t>
            </a:r>
            <a:r>
              <a:rPr lang="en-US" altLang="en-US" sz="2000" b="1" dirty="0" err="1">
                <a:solidFill>
                  <a:schemeClr val="accent2">
                    <a:lumMod val="75000"/>
                  </a:schemeClr>
                </a:solidFill>
                <a:latin typeface="Merriweather"/>
              </a:rPr>
              <a:t>người</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cụ</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thể</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lịch</a:t>
            </a:r>
            <a:r>
              <a:rPr lang="en-US" altLang="en-US" sz="2000" b="1" dirty="0">
                <a:solidFill>
                  <a:schemeClr val="accent2">
                    <a:lumMod val="75000"/>
                  </a:schemeClr>
                </a:solidFill>
                <a:latin typeface="Merriweather"/>
              </a:rPr>
              <a:t> </a:t>
            </a:r>
            <a:r>
              <a:rPr lang="en-US" altLang="en-US" sz="2000" b="1" dirty="0" err="1">
                <a:solidFill>
                  <a:schemeClr val="accent2">
                    <a:lumMod val="75000"/>
                  </a:schemeClr>
                </a:solidFill>
                <a:latin typeface="Merriweather"/>
              </a:rPr>
              <a:t>sử</a:t>
            </a:r>
            <a:endParaRPr lang="en-US" altLang="en-US" sz="2000" b="1" dirty="0">
              <a:solidFill>
                <a:schemeClr val="accent2">
                  <a:lumMod val="75000"/>
                </a:schemeClr>
              </a:solidFill>
              <a:latin typeface="Merriweath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Diagram 12">
            <a:extLst>
              <a:ext uri="{FF2B5EF4-FFF2-40B4-BE49-F238E27FC236}">
                <a16:creationId xmlns:a16="http://schemas.microsoft.com/office/drawing/2014/main" id="{EF846653-66B5-4307-B9A4-3E41C329C172}"/>
              </a:ext>
            </a:extLst>
          </p:cNvPr>
          <p:cNvGraphicFramePr/>
          <p:nvPr>
            <p:extLst>
              <p:ext uri="{D42A27DB-BD31-4B8C-83A1-F6EECF244321}">
                <p14:modId xmlns:p14="http://schemas.microsoft.com/office/powerpoint/2010/main" val="1330269547"/>
              </p:ext>
            </p:extLst>
          </p:nvPr>
        </p:nvGraphicFramePr>
        <p:xfrm>
          <a:off x="385762" y="2355833"/>
          <a:ext cx="4384765" cy="2502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6">
            <a:extLst>
              <a:ext uri="{FF2B5EF4-FFF2-40B4-BE49-F238E27FC236}">
                <a16:creationId xmlns:a16="http://schemas.microsoft.com/office/drawing/2014/main" id="{5118871D-2C84-4B47-81C1-5B6A4AC3EFDA}"/>
              </a:ext>
            </a:extLst>
          </p:cNvPr>
          <p:cNvSpPr>
            <a:spLocks noChangeArrowheads="1"/>
          </p:cNvSpPr>
          <p:nvPr/>
        </p:nvSpPr>
        <p:spPr bwMode="auto">
          <a:xfrm>
            <a:off x="560818" y="891216"/>
            <a:ext cx="416487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err="1">
                <a:solidFill>
                  <a:schemeClr val="bg2"/>
                </a:solidFill>
                <a:latin typeface="Merriweather"/>
              </a:rPr>
              <a:t>Hồ</a:t>
            </a:r>
            <a:r>
              <a:rPr lang="en-US" altLang="en-US" dirty="0">
                <a:solidFill>
                  <a:schemeClr val="bg2"/>
                </a:solidFill>
                <a:latin typeface="Merriweather"/>
              </a:rPr>
              <a:t> </a:t>
            </a:r>
            <a:r>
              <a:rPr lang="en-US" altLang="en-US" dirty="0" err="1">
                <a:solidFill>
                  <a:schemeClr val="bg2"/>
                </a:solidFill>
                <a:latin typeface="Merriweather"/>
              </a:rPr>
              <a:t>Chí</a:t>
            </a:r>
            <a:r>
              <a:rPr lang="en-US" altLang="en-US" dirty="0">
                <a:solidFill>
                  <a:schemeClr val="bg2"/>
                </a:solidFill>
                <a:latin typeface="Merriweather"/>
              </a:rPr>
              <a:t> Minh </a:t>
            </a:r>
            <a:r>
              <a:rPr lang="en-US" altLang="en-US" dirty="0" err="1">
                <a:solidFill>
                  <a:schemeClr val="bg2"/>
                </a:solidFill>
                <a:latin typeface="Merriweather"/>
              </a:rPr>
              <a:t>gắn</a:t>
            </a:r>
            <a:r>
              <a:rPr lang="en-US" altLang="en-US" dirty="0">
                <a:solidFill>
                  <a:schemeClr val="bg2"/>
                </a:solidFill>
                <a:latin typeface="Merriweather"/>
              </a:rPr>
              <a:t> con </a:t>
            </a:r>
            <a:r>
              <a:rPr lang="en-US" altLang="en-US" dirty="0" err="1">
                <a:solidFill>
                  <a:schemeClr val="bg2"/>
                </a:solidFill>
                <a:latin typeface="Merriweather"/>
              </a:rPr>
              <a:t>người</a:t>
            </a:r>
            <a:r>
              <a:rPr lang="en-US" altLang="en-US" dirty="0">
                <a:solidFill>
                  <a:schemeClr val="bg2"/>
                </a:solidFill>
                <a:latin typeface="Merriweather"/>
              </a:rPr>
              <a:t> </a:t>
            </a:r>
            <a:r>
              <a:rPr lang="en-US" altLang="en-US" dirty="0" err="1">
                <a:solidFill>
                  <a:schemeClr val="bg2"/>
                </a:solidFill>
                <a:latin typeface="Merriweather"/>
              </a:rPr>
              <a:t>vào</a:t>
            </a:r>
            <a:r>
              <a:rPr lang="en-US" altLang="en-US" dirty="0">
                <a:solidFill>
                  <a:schemeClr val="bg2"/>
                </a:solidFill>
                <a:latin typeface="Merriweather"/>
              </a:rPr>
              <a:t> </a:t>
            </a:r>
            <a:r>
              <a:rPr lang="en-US" altLang="en-US" dirty="0" err="1">
                <a:solidFill>
                  <a:schemeClr val="bg2"/>
                </a:solidFill>
                <a:latin typeface="Merriweather"/>
              </a:rPr>
              <a:t>từng</a:t>
            </a:r>
            <a:r>
              <a:rPr lang="en-US" altLang="en-US" dirty="0">
                <a:solidFill>
                  <a:schemeClr val="bg2"/>
                </a:solidFill>
                <a:latin typeface="Merriweather"/>
              </a:rPr>
              <a:t> </a:t>
            </a:r>
            <a:r>
              <a:rPr lang="en-US" altLang="en-US" dirty="0" err="1">
                <a:solidFill>
                  <a:schemeClr val="bg2"/>
                </a:solidFill>
                <a:latin typeface="Merriweather"/>
              </a:rPr>
              <a:t>hoàn</a:t>
            </a:r>
            <a:r>
              <a:rPr lang="en-US" altLang="en-US" dirty="0">
                <a:solidFill>
                  <a:schemeClr val="bg2"/>
                </a:solidFill>
                <a:latin typeface="Merriweather"/>
              </a:rPr>
              <a:t> </a:t>
            </a:r>
            <a:r>
              <a:rPr lang="en-US" altLang="en-US" dirty="0" err="1">
                <a:solidFill>
                  <a:schemeClr val="bg2"/>
                </a:solidFill>
                <a:latin typeface="Merriweather"/>
              </a:rPr>
              <a:t>cảnh</a:t>
            </a:r>
            <a:r>
              <a:rPr lang="en-US" altLang="en-US" dirty="0">
                <a:solidFill>
                  <a:schemeClr val="bg2"/>
                </a:solidFill>
                <a:latin typeface="Merriweather"/>
              </a:rPr>
              <a:t>, </a:t>
            </a:r>
            <a:r>
              <a:rPr lang="en-US" altLang="en-US" dirty="0" err="1">
                <a:solidFill>
                  <a:schemeClr val="bg2"/>
                </a:solidFill>
                <a:latin typeface="Merriweather"/>
              </a:rPr>
              <a:t>thời</a:t>
            </a:r>
            <a:r>
              <a:rPr lang="en-US" altLang="en-US" dirty="0">
                <a:solidFill>
                  <a:schemeClr val="bg2"/>
                </a:solidFill>
                <a:latin typeface="Merriweather"/>
              </a:rPr>
              <a:t> </a:t>
            </a:r>
            <a:r>
              <a:rPr lang="en-US" altLang="en-US" dirty="0" err="1">
                <a:solidFill>
                  <a:schemeClr val="bg2"/>
                </a:solidFill>
                <a:latin typeface="Merriweather"/>
              </a:rPr>
              <a:t>điểm</a:t>
            </a:r>
            <a:r>
              <a:rPr lang="en-US" altLang="en-US" dirty="0">
                <a:solidFill>
                  <a:schemeClr val="bg2"/>
                </a:solidFill>
                <a:latin typeface="Merriweather"/>
              </a:rPr>
              <a:t> </a:t>
            </a:r>
            <a:r>
              <a:rPr lang="en-US" altLang="en-US" dirty="0" err="1">
                <a:solidFill>
                  <a:schemeClr val="bg2"/>
                </a:solidFill>
                <a:latin typeface="Merriweather"/>
              </a:rPr>
              <a:t>lịch</a:t>
            </a:r>
            <a:r>
              <a:rPr lang="en-US" altLang="en-US" dirty="0">
                <a:solidFill>
                  <a:schemeClr val="bg2"/>
                </a:solidFill>
                <a:latin typeface="Merriweather"/>
              </a:rPr>
              <a:t> </a:t>
            </a:r>
            <a:r>
              <a:rPr lang="en-US" altLang="en-US" dirty="0" err="1">
                <a:solidFill>
                  <a:schemeClr val="bg2"/>
                </a:solidFill>
                <a:latin typeface="Merriweather"/>
              </a:rPr>
              <a:t>sử</a:t>
            </a:r>
            <a:r>
              <a:rPr lang="en-US" altLang="en-US" dirty="0">
                <a:solidFill>
                  <a:schemeClr val="bg2"/>
                </a:solidFill>
                <a:latin typeface="Merriweather"/>
              </a:rPr>
              <a:t> </a:t>
            </a:r>
            <a:r>
              <a:rPr lang="en-US" altLang="en-US" dirty="0" err="1">
                <a:solidFill>
                  <a:schemeClr val="bg2"/>
                </a:solidFill>
                <a:latin typeface="Merriweather"/>
              </a:rPr>
              <a:t>cụ</a:t>
            </a:r>
            <a:r>
              <a:rPr lang="en-US" altLang="en-US" dirty="0">
                <a:solidFill>
                  <a:schemeClr val="bg2"/>
                </a:solidFill>
                <a:latin typeface="Merriweather"/>
              </a:rPr>
              <a:t> </a:t>
            </a:r>
            <a:r>
              <a:rPr lang="en-US" altLang="en-US" dirty="0" err="1">
                <a:solidFill>
                  <a:schemeClr val="bg2"/>
                </a:solidFill>
                <a:latin typeface="Merriweather"/>
              </a:rPr>
              <a:t>thể</a:t>
            </a:r>
            <a:r>
              <a:rPr lang="en-US" altLang="en-US" dirty="0">
                <a:solidFill>
                  <a:schemeClr val="bg2"/>
                </a:solidFill>
                <a:latin typeface="Merriweather"/>
              </a:rPr>
              <a:t>. </a:t>
            </a:r>
            <a:r>
              <a:rPr lang="en-US" altLang="en-US" dirty="0" err="1">
                <a:solidFill>
                  <a:schemeClr val="bg2"/>
                </a:solidFill>
                <a:latin typeface="Merriweather"/>
              </a:rPr>
              <a:t>Người</a:t>
            </a:r>
            <a:r>
              <a:rPr lang="en-US" altLang="en-US" dirty="0">
                <a:solidFill>
                  <a:schemeClr val="bg2"/>
                </a:solidFill>
                <a:latin typeface="Merriweather"/>
              </a:rPr>
              <a:t> </a:t>
            </a:r>
            <a:r>
              <a:rPr lang="en-US" altLang="en-US" dirty="0" err="1">
                <a:solidFill>
                  <a:schemeClr val="bg2"/>
                </a:solidFill>
                <a:latin typeface="Merriweather"/>
              </a:rPr>
              <a:t>xem</a:t>
            </a:r>
            <a:r>
              <a:rPr lang="en-US" altLang="en-US" dirty="0">
                <a:solidFill>
                  <a:schemeClr val="bg2"/>
                </a:solidFill>
                <a:latin typeface="Merriweather"/>
              </a:rPr>
              <a:t> </a:t>
            </a:r>
            <a:r>
              <a:rPr lang="en-US" altLang="en-US" dirty="0" err="1">
                <a:solidFill>
                  <a:schemeClr val="bg2"/>
                </a:solidFill>
                <a:latin typeface="Merriweather"/>
              </a:rPr>
              <a:t>xét</a:t>
            </a:r>
            <a:r>
              <a:rPr lang="en-US" altLang="en-US" dirty="0">
                <a:solidFill>
                  <a:schemeClr val="bg2"/>
                </a:solidFill>
                <a:latin typeface="Merriweather"/>
              </a:rPr>
              <a:t> </a:t>
            </a:r>
            <a:r>
              <a:rPr lang="en-US" altLang="en-US" dirty="0" err="1">
                <a:solidFill>
                  <a:schemeClr val="bg2"/>
                </a:solidFill>
                <a:latin typeface="Merriweather"/>
              </a:rPr>
              <a:t>mối</a:t>
            </a:r>
            <a:r>
              <a:rPr lang="en-US" altLang="en-US" dirty="0">
                <a:solidFill>
                  <a:schemeClr val="bg2"/>
                </a:solidFill>
                <a:latin typeface="Merriweather"/>
              </a:rPr>
              <a:t> </a:t>
            </a:r>
            <a:r>
              <a:rPr lang="en-US" altLang="en-US" dirty="0" err="1">
                <a:solidFill>
                  <a:schemeClr val="bg2"/>
                </a:solidFill>
                <a:latin typeface="Merriweather"/>
              </a:rPr>
              <a:t>quan</a:t>
            </a:r>
            <a:r>
              <a:rPr lang="en-US" altLang="en-US" dirty="0">
                <a:solidFill>
                  <a:schemeClr val="bg2"/>
                </a:solidFill>
                <a:latin typeface="Merriweather"/>
              </a:rPr>
              <a:t> </a:t>
            </a:r>
            <a:r>
              <a:rPr lang="en-US" altLang="en-US" dirty="0" err="1">
                <a:solidFill>
                  <a:schemeClr val="bg2"/>
                </a:solidFill>
                <a:latin typeface="Merriweather"/>
              </a:rPr>
              <a:t>hệ</a:t>
            </a:r>
            <a:r>
              <a:rPr lang="en-US" altLang="en-US" dirty="0">
                <a:solidFill>
                  <a:schemeClr val="bg2"/>
                </a:solidFill>
                <a:latin typeface="Merriweather"/>
              </a:rPr>
              <a:t> </a:t>
            </a:r>
            <a:r>
              <a:rPr lang="en-US" altLang="en-US" dirty="0" err="1">
                <a:solidFill>
                  <a:schemeClr val="bg2"/>
                </a:solidFill>
                <a:latin typeface="Merriweather"/>
              </a:rPr>
              <a:t>xã</a:t>
            </a:r>
            <a:r>
              <a:rPr lang="en-US" altLang="en-US" dirty="0">
                <a:solidFill>
                  <a:schemeClr val="bg2"/>
                </a:solidFill>
                <a:latin typeface="Merriweather"/>
              </a:rPr>
              <a:t> </a:t>
            </a:r>
            <a:r>
              <a:rPr lang="en-US" altLang="en-US" dirty="0" err="1">
                <a:solidFill>
                  <a:schemeClr val="bg2"/>
                </a:solidFill>
                <a:latin typeface="Merriweather"/>
              </a:rPr>
              <a:t>hội</a:t>
            </a:r>
            <a:r>
              <a:rPr lang="en-US" altLang="en-US" dirty="0">
                <a:solidFill>
                  <a:schemeClr val="bg2"/>
                </a:solidFill>
                <a:latin typeface="Merriweather"/>
              </a:rPr>
              <a:t>, </a:t>
            </a:r>
            <a:r>
              <a:rPr lang="en-US" altLang="en-US" dirty="0" err="1">
                <a:solidFill>
                  <a:schemeClr val="bg2"/>
                </a:solidFill>
                <a:latin typeface="Merriweather"/>
              </a:rPr>
              <a:t>giai</a:t>
            </a:r>
            <a:r>
              <a:rPr lang="en-US" altLang="en-US" dirty="0">
                <a:solidFill>
                  <a:schemeClr val="bg2"/>
                </a:solidFill>
                <a:latin typeface="Merriweather"/>
              </a:rPr>
              <a:t> </a:t>
            </a:r>
            <a:r>
              <a:rPr lang="en-US" altLang="en-US" dirty="0" err="1">
                <a:solidFill>
                  <a:schemeClr val="bg2"/>
                </a:solidFill>
                <a:latin typeface="Merriweather"/>
              </a:rPr>
              <a:t>cấp</a:t>
            </a:r>
            <a:r>
              <a:rPr lang="en-US" altLang="en-US" dirty="0">
                <a:solidFill>
                  <a:schemeClr val="bg2"/>
                </a:solidFill>
                <a:latin typeface="Merriweather"/>
              </a:rPr>
              <a:t>, </a:t>
            </a:r>
            <a:r>
              <a:rPr lang="en-US" altLang="en-US" dirty="0" err="1">
                <a:solidFill>
                  <a:schemeClr val="bg2"/>
                </a:solidFill>
                <a:latin typeface="Merriweather"/>
              </a:rPr>
              <a:t>giới</a:t>
            </a:r>
            <a:r>
              <a:rPr lang="en-US" altLang="en-US" dirty="0">
                <a:solidFill>
                  <a:schemeClr val="bg2"/>
                </a:solidFill>
                <a:latin typeface="Merriweather"/>
              </a:rPr>
              <a:t> </a:t>
            </a:r>
            <a:r>
              <a:rPr lang="en-US" altLang="en-US" dirty="0" err="1">
                <a:solidFill>
                  <a:schemeClr val="bg2"/>
                </a:solidFill>
                <a:latin typeface="Merriweather"/>
              </a:rPr>
              <a:t>tính</a:t>
            </a:r>
            <a:r>
              <a:rPr lang="en-US" altLang="en-US" dirty="0">
                <a:solidFill>
                  <a:schemeClr val="bg2"/>
                </a:solidFill>
                <a:latin typeface="Merriweather"/>
              </a:rPr>
              <a:t>, </a:t>
            </a:r>
            <a:r>
              <a:rPr lang="en-US" altLang="en-US" dirty="0" err="1">
                <a:solidFill>
                  <a:schemeClr val="bg2"/>
                </a:solidFill>
                <a:latin typeface="Merriweather"/>
              </a:rPr>
              <a:t>lứa</a:t>
            </a:r>
            <a:r>
              <a:rPr lang="en-US" altLang="en-US" dirty="0">
                <a:solidFill>
                  <a:schemeClr val="bg2"/>
                </a:solidFill>
                <a:latin typeface="Merriweather"/>
              </a:rPr>
              <a:t> </a:t>
            </a:r>
            <a:r>
              <a:rPr lang="en-US" altLang="en-US" dirty="0" err="1">
                <a:solidFill>
                  <a:schemeClr val="bg2"/>
                </a:solidFill>
                <a:latin typeface="Merriweather"/>
              </a:rPr>
              <a:t>tuổi</a:t>
            </a:r>
            <a:r>
              <a:rPr lang="en-US" altLang="en-US" dirty="0">
                <a:solidFill>
                  <a:schemeClr val="bg2"/>
                </a:solidFill>
                <a:latin typeface="Merriweather"/>
              </a:rPr>
              <a:t> </a:t>
            </a:r>
            <a:r>
              <a:rPr lang="en-US" altLang="en-US" dirty="0" err="1">
                <a:solidFill>
                  <a:schemeClr val="bg2"/>
                </a:solidFill>
                <a:latin typeface="Merriweather"/>
              </a:rPr>
              <a:t>trong</a:t>
            </a:r>
            <a:r>
              <a:rPr lang="en-US" altLang="en-US" dirty="0">
                <a:solidFill>
                  <a:schemeClr val="bg2"/>
                </a:solidFill>
                <a:latin typeface="Merriweather"/>
              </a:rPr>
              <a:t> </a:t>
            </a:r>
            <a:r>
              <a:rPr lang="en-US" altLang="en-US" dirty="0" err="1">
                <a:solidFill>
                  <a:schemeClr val="bg2"/>
                </a:solidFill>
                <a:latin typeface="Merriweather"/>
              </a:rPr>
              <a:t>khối</a:t>
            </a:r>
            <a:r>
              <a:rPr lang="en-US" altLang="en-US" dirty="0">
                <a:solidFill>
                  <a:schemeClr val="bg2"/>
                </a:solidFill>
                <a:latin typeface="Merriweather"/>
              </a:rPr>
              <a:t> </a:t>
            </a:r>
            <a:r>
              <a:rPr lang="en-US" altLang="en-US" dirty="0" err="1">
                <a:solidFill>
                  <a:schemeClr val="bg2"/>
                </a:solidFill>
                <a:latin typeface="Merriweather"/>
              </a:rPr>
              <a:t>thống</a:t>
            </a:r>
            <a:r>
              <a:rPr lang="en-US" altLang="en-US" dirty="0">
                <a:solidFill>
                  <a:schemeClr val="bg2"/>
                </a:solidFill>
                <a:latin typeface="Merriweather"/>
              </a:rPr>
              <a:t> </a:t>
            </a:r>
            <a:r>
              <a:rPr lang="en-US" altLang="en-US" dirty="0" err="1">
                <a:solidFill>
                  <a:schemeClr val="bg2"/>
                </a:solidFill>
                <a:latin typeface="Merriweather"/>
              </a:rPr>
              <a:t>nhất</a:t>
            </a:r>
            <a:r>
              <a:rPr lang="en-US" altLang="en-US" dirty="0">
                <a:solidFill>
                  <a:schemeClr val="bg2"/>
                </a:solidFill>
                <a:latin typeface="Merriweather"/>
              </a:rPr>
              <a:t> </a:t>
            </a:r>
            <a:r>
              <a:rPr lang="en-US" altLang="en-US" dirty="0" err="1">
                <a:solidFill>
                  <a:schemeClr val="bg2"/>
                </a:solidFill>
                <a:latin typeface="Merriweather"/>
              </a:rPr>
              <a:t>cộng</a:t>
            </a:r>
            <a:r>
              <a:rPr lang="en-US" altLang="en-US" dirty="0">
                <a:solidFill>
                  <a:schemeClr val="bg2"/>
                </a:solidFill>
                <a:latin typeface="Merriweather"/>
              </a:rPr>
              <a:t> </a:t>
            </a:r>
            <a:r>
              <a:rPr lang="en-US" altLang="en-US" dirty="0" err="1">
                <a:solidFill>
                  <a:schemeClr val="bg2"/>
                </a:solidFill>
                <a:latin typeface="Merriweather"/>
              </a:rPr>
              <a:t>đồng</a:t>
            </a:r>
            <a:r>
              <a:rPr lang="en-US" altLang="en-US" dirty="0">
                <a:solidFill>
                  <a:schemeClr val="bg2"/>
                </a:solidFill>
                <a:latin typeface="Merriweather"/>
              </a:rPr>
              <a:t> </a:t>
            </a:r>
            <a:r>
              <a:rPr lang="en-US" altLang="en-US" dirty="0" err="1">
                <a:solidFill>
                  <a:schemeClr val="bg2"/>
                </a:solidFill>
                <a:latin typeface="Merriweather"/>
              </a:rPr>
              <a:t>dân</a:t>
            </a:r>
            <a:r>
              <a:rPr lang="en-US" altLang="en-US" dirty="0">
                <a:solidFill>
                  <a:schemeClr val="bg2"/>
                </a:solidFill>
                <a:latin typeface="Merriweather"/>
              </a:rPr>
              <a:t> </a:t>
            </a:r>
            <a:r>
              <a:rPr lang="en-US" altLang="en-US" dirty="0" err="1">
                <a:solidFill>
                  <a:schemeClr val="bg2"/>
                </a:solidFill>
                <a:latin typeface="Merriweather"/>
              </a:rPr>
              <a:t>tộc</a:t>
            </a:r>
            <a:r>
              <a:rPr lang="en-US" altLang="en-US" dirty="0">
                <a:solidFill>
                  <a:schemeClr val="bg2"/>
                </a:solidFill>
                <a:latin typeface="Merriweather"/>
              </a:rPr>
              <a:t> </a:t>
            </a:r>
            <a:r>
              <a:rPr lang="en-US" altLang="en-US" dirty="0" err="1">
                <a:solidFill>
                  <a:schemeClr val="bg2"/>
                </a:solidFill>
                <a:latin typeface="Merriweather"/>
              </a:rPr>
              <a:t>và</a:t>
            </a:r>
            <a:r>
              <a:rPr lang="en-US" altLang="en-US" dirty="0">
                <a:solidFill>
                  <a:schemeClr val="bg2"/>
                </a:solidFill>
                <a:latin typeface="Merriweather"/>
              </a:rPr>
              <a:t> </a:t>
            </a:r>
            <a:r>
              <a:rPr lang="en-US" altLang="en-US" dirty="0" err="1">
                <a:solidFill>
                  <a:schemeClr val="bg2"/>
                </a:solidFill>
                <a:latin typeface="Merriweather"/>
              </a:rPr>
              <a:t>quan</a:t>
            </a:r>
            <a:r>
              <a:rPr lang="en-US" altLang="en-US" dirty="0">
                <a:solidFill>
                  <a:schemeClr val="bg2"/>
                </a:solidFill>
                <a:latin typeface="Merriweather"/>
              </a:rPr>
              <a:t> </a:t>
            </a:r>
            <a:r>
              <a:rPr lang="en-US" altLang="en-US" dirty="0" err="1">
                <a:solidFill>
                  <a:schemeClr val="bg2"/>
                </a:solidFill>
                <a:latin typeface="Merriweather"/>
              </a:rPr>
              <a:t>hệ</a:t>
            </a:r>
            <a:r>
              <a:rPr lang="en-US" altLang="en-US" dirty="0">
                <a:solidFill>
                  <a:schemeClr val="bg2"/>
                </a:solidFill>
                <a:latin typeface="Merriweather"/>
              </a:rPr>
              <a:t> </a:t>
            </a:r>
            <a:r>
              <a:rPr lang="en-US" altLang="en-US" dirty="0" err="1">
                <a:solidFill>
                  <a:schemeClr val="bg2"/>
                </a:solidFill>
                <a:latin typeface="Merriweather"/>
              </a:rPr>
              <a:t>với</a:t>
            </a:r>
            <a:r>
              <a:rPr lang="en-US" altLang="en-US" dirty="0">
                <a:solidFill>
                  <a:schemeClr val="bg2"/>
                </a:solidFill>
                <a:latin typeface="Merriweather"/>
              </a:rPr>
              <a:t> </a:t>
            </a:r>
            <a:r>
              <a:rPr lang="en-US" altLang="en-US" dirty="0" err="1">
                <a:solidFill>
                  <a:schemeClr val="bg2"/>
                </a:solidFill>
                <a:latin typeface="Merriweather"/>
              </a:rPr>
              <a:t>các</a:t>
            </a:r>
            <a:r>
              <a:rPr lang="en-US" altLang="en-US" dirty="0">
                <a:solidFill>
                  <a:schemeClr val="bg2"/>
                </a:solidFill>
                <a:latin typeface="Merriweather"/>
              </a:rPr>
              <a:t> </a:t>
            </a:r>
            <a:r>
              <a:rPr lang="en-US" altLang="en-US" dirty="0" err="1">
                <a:solidFill>
                  <a:schemeClr val="bg2"/>
                </a:solidFill>
                <a:latin typeface="Merriweather"/>
              </a:rPr>
              <a:t>quốc</a:t>
            </a:r>
            <a:r>
              <a:rPr lang="en-US" altLang="en-US" dirty="0">
                <a:solidFill>
                  <a:schemeClr val="bg2"/>
                </a:solidFill>
                <a:latin typeface="Merriweather"/>
              </a:rPr>
              <a:t> </a:t>
            </a:r>
            <a:r>
              <a:rPr lang="en-US" altLang="en-US" dirty="0" err="1">
                <a:solidFill>
                  <a:schemeClr val="bg2"/>
                </a:solidFill>
                <a:latin typeface="Merriweather"/>
              </a:rPr>
              <a:t>gia</a:t>
            </a:r>
            <a:r>
              <a:rPr lang="en-US" altLang="en-US" dirty="0">
                <a:solidFill>
                  <a:schemeClr val="bg2"/>
                </a:solidFill>
                <a:latin typeface="Merriweather"/>
              </a:rPr>
              <a:t> </a:t>
            </a:r>
            <a:r>
              <a:rPr lang="en-US" altLang="en-US" dirty="0" err="1">
                <a:solidFill>
                  <a:schemeClr val="bg2"/>
                </a:solidFill>
                <a:latin typeface="Merriweather"/>
              </a:rPr>
              <a:t>khác</a:t>
            </a:r>
            <a:r>
              <a:rPr lang="en-US" altLang="en-US" dirty="0">
                <a:solidFill>
                  <a:schemeClr val="bg2"/>
                </a:solidFill>
                <a:latin typeface="Merriweather"/>
              </a:rPr>
              <a:t> </a:t>
            </a:r>
            <a:r>
              <a:rPr lang="en-US" altLang="en-US" dirty="0" err="1">
                <a:solidFill>
                  <a:schemeClr val="bg2"/>
                </a:solidFill>
                <a:latin typeface="Merriweather"/>
              </a:rPr>
              <a:t>trên</a:t>
            </a:r>
            <a:r>
              <a:rPr lang="en-US" altLang="en-US" dirty="0">
                <a:solidFill>
                  <a:schemeClr val="bg2"/>
                </a:solidFill>
                <a:latin typeface="Merriweather"/>
              </a:rPr>
              <a:t> </a:t>
            </a:r>
            <a:r>
              <a:rPr lang="en-US" altLang="en-US" dirty="0" err="1">
                <a:solidFill>
                  <a:schemeClr val="bg2"/>
                </a:solidFill>
                <a:latin typeface="Merriweather"/>
              </a:rPr>
              <a:t>thế</a:t>
            </a:r>
            <a:r>
              <a:rPr lang="en-US" altLang="en-US" dirty="0">
                <a:solidFill>
                  <a:schemeClr val="bg2"/>
                </a:solidFill>
                <a:latin typeface="Merriweather"/>
              </a:rPr>
              <a:t> </a:t>
            </a:r>
            <a:r>
              <a:rPr lang="en-US" altLang="en-US" dirty="0" err="1">
                <a:solidFill>
                  <a:schemeClr val="bg2"/>
                </a:solidFill>
                <a:latin typeface="Merriweather"/>
              </a:rPr>
              <a:t>giới</a:t>
            </a:r>
            <a:endParaRPr lang="en-US" altLang="en-US" dirty="0">
              <a:solidFill>
                <a:schemeClr val="bg2"/>
              </a:solidFill>
              <a:latin typeface="Merriweather"/>
            </a:endParaRPr>
          </a:p>
        </p:txBody>
      </p:sp>
      <p:pic>
        <p:nvPicPr>
          <p:cNvPr id="16" name="Picture 15">
            <a:extLst>
              <a:ext uri="{FF2B5EF4-FFF2-40B4-BE49-F238E27FC236}">
                <a16:creationId xmlns:a16="http://schemas.microsoft.com/office/drawing/2014/main" id="{34495AE1-C94D-4094-A2D8-6A3B33438033}"/>
              </a:ext>
            </a:extLst>
          </p:cNvPr>
          <p:cNvPicPr>
            <a:picLocks noChangeAspect="1"/>
          </p:cNvPicPr>
          <p:nvPr/>
        </p:nvPicPr>
        <p:blipFill>
          <a:blip r:embed="rId7"/>
          <a:stretch>
            <a:fillRect/>
          </a:stretch>
        </p:blipFill>
        <p:spPr>
          <a:xfrm>
            <a:off x="5006542" y="968246"/>
            <a:ext cx="3576640" cy="3560216"/>
          </a:xfrm>
          <a:prstGeom prst="rect">
            <a:avLst/>
          </a:prstGeom>
        </p:spPr>
      </p:pic>
      <p:grpSp>
        <p:nvGrpSpPr>
          <p:cNvPr id="6" name="Google Shape;18022;p59">
            <a:extLst>
              <a:ext uri="{FF2B5EF4-FFF2-40B4-BE49-F238E27FC236}">
                <a16:creationId xmlns:a16="http://schemas.microsoft.com/office/drawing/2014/main" id="{EFD2AAD2-0C2A-4E0D-931B-78A5C6BDB13F}"/>
              </a:ext>
            </a:extLst>
          </p:cNvPr>
          <p:cNvGrpSpPr/>
          <p:nvPr/>
        </p:nvGrpSpPr>
        <p:grpSpPr>
          <a:xfrm>
            <a:off x="2054223" y="4675750"/>
            <a:ext cx="5035502" cy="1842426"/>
            <a:chOff x="2048150" y="1951500"/>
            <a:chExt cx="3702575" cy="1354725"/>
          </a:xfrm>
        </p:grpSpPr>
        <p:sp>
          <p:nvSpPr>
            <p:cNvPr id="7" name="Google Shape;18023;p59">
              <a:extLst>
                <a:ext uri="{FF2B5EF4-FFF2-40B4-BE49-F238E27FC236}">
                  <a16:creationId xmlns:a16="http://schemas.microsoft.com/office/drawing/2014/main" id="{514BC02A-4E08-4EA8-B33F-C78F3EC7810C}"/>
                </a:ext>
              </a:extLst>
            </p:cNvPr>
            <p:cNvSpPr/>
            <p:nvPr/>
          </p:nvSpPr>
          <p:spPr>
            <a:xfrm>
              <a:off x="2486300" y="2263500"/>
              <a:ext cx="2933425" cy="909675"/>
            </a:xfrm>
            <a:custGeom>
              <a:avLst/>
              <a:gdLst/>
              <a:ahLst/>
              <a:cxnLst/>
              <a:rect l="l" t="t" r="r" b="b"/>
              <a:pathLst>
                <a:path w="117337" h="36387" extrusionOk="0">
                  <a:moveTo>
                    <a:pt x="18849" y="1"/>
                  </a:moveTo>
                  <a:cubicBezTo>
                    <a:pt x="17991" y="1"/>
                    <a:pt x="17205" y="477"/>
                    <a:pt x="16789" y="1239"/>
                  </a:cubicBezTo>
                  <a:lnTo>
                    <a:pt x="430" y="31445"/>
                  </a:lnTo>
                  <a:cubicBezTo>
                    <a:pt x="1" y="32267"/>
                    <a:pt x="13" y="33231"/>
                    <a:pt x="489" y="34029"/>
                  </a:cubicBezTo>
                  <a:cubicBezTo>
                    <a:pt x="965" y="34814"/>
                    <a:pt x="1799" y="35291"/>
                    <a:pt x="2716" y="35291"/>
                  </a:cubicBezTo>
                  <a:lnTo>
                    <a:pt x="48519" y="35291"/>
                  </a:lnTo>
                  <a:lnTo>
                    <a:pt x="49388" y="36267"/>
                  </a:lnTo>
                  <a:cubicBezTo>
                    <a:pt x="49448" y="36350"/>
                    <a:pt x="49543" y="36386"/>
                    <a:pt x="49650" y="36386"/>
                  </a:cubicBezTo>
                  <a:lnTo>
                    <a:pt x="68343" y="36386"/>
                  </a:lnTo>
                  <a:cubicBezTo>
                    <a:pt x="68426" y="36386"/>
                    <a:pt x="68498" y="36362"/>
                    <a:pt x="68557" y="36303"/>
                  </a:cubicBezTo>
                  <a:lnTo>
                    <a:pt x="69772" y="35267"/>
                  </a:lnTo>
                  <a:lnTo>
                    <a:pt x="114884" y="35267"/>
                  </a:lnTo>
                  <a:cubicBezTo>
                    <a:pt x="115718" y="35267"/>
                    <a:pt x="116480" y="34838"/>
                    <a:pt x="116896" y="34124"/>
                  </a:cubicBezTo>
                  <a:cubicBezTo>
                    <a:pt x="117337" y="33409"/>
                    <a:pt x="117337" y="32552"/>
                    <a:pt x="116932" y="31814"/>
                  </a:cubicBezTo>
                  <a:lnTo>
                    <a:pt x="99668" y="846"/>
                  </a:lnTo>
                  <a:cubicBezTo>
                    <a:pt x="99382" y="322"/>
                    <a:pt x="98811" y="1"/>
                    <a:pt x="98216" y="1"/>
                  </a:cubicBezTo>
                  <a:lnTo>
                    <a:pt x="95894" y="1"/>
                  </a:lnTo>
                  <a:cubicBezTo>
                    <a:pt x="95703" y="1"/>
                    <a:pt x="95560" y="144"/>
                    <a:pt x="95560" y="346"/>
                  </a:cubicBezTo>
                  <a:cubicBezTo>
                    <a:pt x="95560" y="536"/>
                    <a:pt x="95703" y="679"/>
                    <a:pt x="95894" y="679"/>
                  </a:cubicBezTo>
                  <a:lnTo>
                    <a:pt x="98216" y="679"/>
                  </a:lnTo>
                  <a:cubicBezTo>
                    <a:pt x="98573" y="679"/>
                    <a:pt x="98894" y="882"/>
                    <a:pt x="99073" y="1191"/>
                  </a:cubicBezTo>
                  <a:lnTo>
                    <a:pt x="116337" y="32159"/>
                  </a:lnTo>
                  <a:cubicBezTo>
                    <a:pt x="116635" y="32683"/>
                    <a:pt x="116623" y="33290"/>
                    <a:pt x="116325" y="33802"/>
                  </a:cubicBezTo>
                  <a:cubicBezTo>
                    <a:pt x="116027" y="34314"/>
                    <a:pt x="115503" y="34612"/>
                    <a:pt x="114908" y="34612"/>
                  </a:cubicBezTo>
                  <a:lnTo>
                    <a:pt x="69664" y="34612"/>
                  </a:lnTo>
                  <a:cubicBezTo>
                    <a:pt x="69569" y="34612"/>
                    <a:pt x="69498" y="34636"/>
                    <a:pt x="69438" y="34695"/>
                  </a:cubicBezTo>
                  <a:lnTo>
                    <a:pt x="68236" y="35719"/>
                  </a:lnTo>
                  <a:lnTo>
                    <a:pt x="49805" y="35719"/>
                  </a:lnTo>
                  <a:lnTo>
                    <a:pt x="48936" y="34731"/>
                  </a:lnTo>
                  <a:cubicBezTo>
                    <a:pt x="48864" y="34660"/>
                    <a:pt x="48781" y="34612"/>
                    <a:pt x="48674" y="34612"/>
                  </a:cubicBezTo>
                  <a:lnTo>
                    <a:pt x="2739" y="34612"/>
                  </a:lnTo>
                  <a:cubicBezTo>
                    <a:pt x="2049" y="34612"/>
                    <a:pt x="1442" y="34255"/>
                    <a:pt x="1084" y="33683"/>
                  </a:cubicBezTo>
                  <a:cubicBezTo>
                    <a:pt x="727" y="33088"/>
                    <a:pt x="715" y="32374"/>
                    <a:pt x="1037" y="31778"/>
                  </a:cubicBezTo>
                  <a:lnTo>
                    <a:pt x="17396" y="1560"/>
                  </a:lnTo>
                  <a:cubicBezTo>
                    <a:pt x="17694" y="1025"/>
                    <a:pt x="18253" y="691"/>
                    <a:pt x="18872" y="691"/>
                  </a:cubicBezTo>
                  <a:lnTo>
                    <a:pt x="19646" y="691"/>
                  </a:lnTo>
                  <a:cubicBezTo>
                    <a:pt x="19837" y="691"/>
                    <a:pt x="19980" y="536"/>
                    <a:pt x="19980" y="346"/>
                  </a:cubicBezTo>
                  <a:cubicBezTo>
                    <a:pt x="19980" y="155"/>
                    <a:pt x="19837" y="1"/>
                    <a:pt x="196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024;p59">
              <a:extLst>
                <a:ext uri="{FF2B5EF4-FFF2-40B4-BE49-F238E27FC236}">
                  <a16:creationId xmlns:a16="http://schemas.microsoft.com/office/drawing/2014/main" id="{F1EA3AF1-565E-478E-A61C-9B63A6965E77}"/>
                </a:ext>
              </a:extLst>
            </p:cNvPr>
            <p:cNvSpPr/>
            <p:nvPr/>
          </p:nvSpPr>
          <p:spPr>
            <a:xfrm>
              <a:off x="2559525" y="2126950"/>
              <a:ext cx="2800975" cy="980425"/>
            </a:xfrm>
            <a:custGeom>
              <a:avLst/>
              <a:gdLst/>
              <a:ahLst/>
              <a:cxnLst/>
              <a:rect l="l" t="t" r="r" b="b"/>
              <a:pathLst>
                <a:path w="112039" h="39217" extrusionOk="0">
                  <a:moveTo>
                    <a:pt x="22639" y="0"/>
                  </a:moveTo>
                  <a:cubicBezTo>
                    <a:pt x="22555" y="0"/>
                    <a:pt x="22471" y="30"/>
                    <a:pt x="22408" y="93"/>
                  </a:cubicBezTo>
                  <a:lnTo>
                    <a:pt x="15717" y="6272"/>
                  </a:lnTo>
                  <a:cubicBezTo>
                    <a:pt x="15681" y="6296"/>
                    <a:pt x="15658" y="6332"/>
                    <a:pt x="15634" y="6368"/>
                  </a:cubicBezTo>
                  <a:lnTo>
                    <a:pt x="37" y="37895"/>
                  </a:lnTo>
                  <a:cubicBezTo>
                    <a:pt x="1" y="38002"/>
                    <a:pt x="1" y="38121"/>
                    <a:pt x="37" y="38205"/>
                  </a:cubicBezTo>
                  <a:cubicBezTo>
                    <a:pt x="96" y="38300"/>
                    <a:pt x="191" y="38371"/>
                    <a:pt x="299" y="38383"/>
                  </a:cubicBezTo>
                  <a:cubicBezTo>
                    <a:pt x="2672" y="38751"/>
                    <a:pt x="5148" y="38899"/>
                    <a:pt x="7682" y="38899"/>
                  </a:cubicBezTo>
                  <a:cubicBezTo>
                    <a:pt x="12941" y="38899"/>
                    <a:pt x="18454" y="38264"/>
                    <a:pt x="23837" y="37645"/>
                  </a:cubicBezTo>
                  <a:cubicBezTo>
                    <a:pt x="27016" y="37264"/>
                    <a:pt x="30005" y="36931"/>
                    <a:pt x="32874" y="36716"/>
                  </a:cubicBezTo>
                  <a:cubicBezTo>
                    <a:pt x="33891" y="36642"/>
                    <a:pt x="34859" y="36608"/>
                    <a:pt x="35776" y="36608"/>
                  </a:cubicBezTo>
                  <a:cubicBezTo>
                    <a:pt x="43751" y="36608"/>
                    <a:pt x="47940" y="39148"/>
                    <a:pt x="47983" y="39169"/>
                  </a:cubicBezTo>
                  <a:cubicBezTo>
                    <a:pt x="48043" y="39205"/>
                    <a:pt x="48102" y="39217"/>
                    <a:pt x="48162" y="39217"/>
                  </a:cubicBezTo>
                  <a:cubicBezTo>
                    <a:pt x="48233" y="39217"/>
                    <a:pt x="48328" y="39193"/>
                    <a:pt x="48376" y="39110"/>
                  </a:cubicBezTo>
                  <a:cubicBezTo>
                    <a:pt x="48416" y="39069"/>
                    <a:pt x="51350" y="36576"/>
                    <a:pt x="56270" y="36576"/>
                  </a:cubicBezTo>
                  <a:cubicBezTo>
                    <a:pt x="58581" y="36576"/>
                    <a:pt x="61331" y="37127"/>
                    <a:pt x="64426" y="38741"/>
                  </a:cubicBezTo>
                  <a:cubicBezTo>
                    <a:pt x="64472" y="38766"/>
                    <a:pt x="64525" y="38779"/>
                    <a:pt x="64579" y="38779"/>
                  </a:cubicBezTo>
                  <a:cubicBezTo>
                    <a:pt x="64650" y="38779"/>
                    <a:pt x="64722" y="38757"/>
                    <a:pt x="64783" y="38717"/>
                  </a:cubicBezTo>
                  <a:cubicBezTo>
                    <a:pt x="64795" y="38717"/>
                    <a:pt x="66223" y="37657"/>
                    <a:pt x="68998" y="36836"/>
                  </a:cubicBezTo>
                  <a:cubicBezTo>
                    <a:pt x="70682" y="36329"/>
                    <a:pt x="73129" y="35844"/>
                    <a:pt x="76270" y="35844"/>
                  </a:cubicBezTo>
                  <a:cubicBezTo>
                    <a:pt x="77858" y="35844"/>
                    <a:pt x="79624" y="35968"/>
                    <a:pt x="81559" y="36276"/>
                  </a:cubicBezTo>
                  <a:cubicBezTo>
                    <a:pt x="88379" y="37346"/>
                    <a:pt x="96490" y="38435"/>
                    <a:pt x="103670" y="38435"/>
                  </a:cubicBezTo>
                  <a:cubicBezTo>
                    <a:pt x="106555" y="38435"/>
                    <a:pt x="109289" y="38259"/>
                    <a:pt x="111729" y="37836"/>
                  </a:cubicBezTo>
                  <a:cubicBezTo>
                    <a:pt x="111848" y="37824"/>
                    <a:pt x="111932" y="37764"/>
                    <a:pt x="111979" y="37657"/>
                  </a:cubicBezTo>
                  <a:cubicBezTo>
                    <a:pt x="112039" y="37550"/>
                    <a:pt x="112027" y="37431"/>
                    <a:pt x="111979" y="37348"/>
                  </a:cubicBezTo>
                  <a:lnTo>
                    <a:pt x="95537" y="6356"/>
                  </a:lnTo>
                  <a:cubicBezTo>
                    <a:pt x="95477" y="6248"/>
                    <a:pt x="95358" y="6177"/>
                    <a:pt x="95239" y="6177"/>
                  </a:cubicBezTo>
                  <a:lnTo>
                    <a:pt x="93155" y="6177"/>
                  </a:lnTo>
                  <a:cubicBezTo>
                    <a:pt x="92953" y="6177"/>
                    <a:pt x="92810" y="6320"/>
                    <a:pt x="92810" y="6522"/>
                  </a:cubicBezTo>
                  <a:cubicBezTo>
                    <a:pt x="92810" y="6713"/>
                    <a:pt x="92953" y="6856"/>
                    <a:pt x="93155" y="6856"/>
                  </a:cubicBezTo>
                  <a:lnTo>
                    <a:pt x="95025" y="6856"/>
                  </a:lnTo>
                  <a:lnTo>
                    <a:pt x="111146" y="37252"/>
                  </a:lnTo>
                  <a:cubicBezTo>
                    <a:pt x="108869" y="37611"/>
                    <a:pt x="106345" y="37762"/>
                    <a:pt x="103690" y="37762"/>
                  </a:cubicBezTo>
                  <a:cubicBezTo>
                    <a:pt x="96558" y="37762"/>
                    <a:pt x="88477" y="36673"/>
                    <a:pt x="81666" y="35597"/>
                  </a:cubicBezTo>
                  <a:cubicBezTo>
                    <a:pt x="79693" y="35289"/>
                    <a:pt x="77890" y="35161"/>
                    <a:pt x="76256" y="35161"/>
                  </a:cubicBezTo>
                  <a:cubicBezTo>
                    <a:pt x="69311" y="35161"/>
                    <a:pt x="65424" y="37472"/>
                    <a:pt x="64557" y="38050"/>
                  </a:cubicBezTo>
                  <a:cubicBezTo>
                    <a:pt x="61442" y="36458"/>
                    <a:pt x="58658" y="35909"/>
                    <a:pt x="56299" y="35909"/>
                  </a:cubicBezTo>
                  <a:cubicBezTo>
                    <a:pt x="51831" y="35909"/>
                    <a:pt x="48890" y="37878"/>
                    <a:pt x="48126" y="38455"/>
                  </a:cubicBezTo>
                  <a:cubicBezTo>
                    <a:pt x="47166" y="37927"/>
                    <a:pt x="43040" y="35906"/>
                    <a:pt x="35788" y="35906"/>
                  </a:cubicBezTo>
                  <a:cubicBezTo>
                    <a:pt x="34853" y="35906"/>
                    <a:pt x="33866" y="35939"/>
                    <a:pt x="32826" y="36014"/>
                  </a:cubicBezTo>
                  <a:cubicBezTo>
                    <a:pt x="29945" y="36228"/>
                    <a:pt x="26957" y="36562"/>
                    <a:pt x="23766" y="36943"/>
                  </a:cubicBezTo>
                  <a:cubicBezTo>
                    <a:pt x="18406" y="37559"/>
                    <a:pt x="12915" y="38193"/>
                    <a:pt x="7690" y="38193"/>
                  </a:cubicBezTo>
                  <a:cubicBezTo>
                    <a:pt x="5347" y="38193"/>
                    <a:pt x="3058" y="38066"/>
                    <a:pt x="858" y="37752"/>
                  </a:cubicBezTo>
                  <a:lnTo>
                    <a:pt x="16241" y="6713"/>
                  </a:lnTo>
                  <a:lnTo>
                    <a:pt x="22873" y="581"/>
                  </a:lnTo>
                  <a:cubicBezTo>
                    <a:pt x="23004" y="462"/>
                    <a:pt x="23016" y="236"/>
                    <a:pt x="22885" y="105"/>
                  </a:cubicBezTo>
                  <a:cubicBezTo>
                    <a:pt x="22822" y="36"/>
                    <a:pt x="22731" y="0"/>
                    <a:pt x="2263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025;p59">
              <a:extLst>
                <a:ext uri="{FF2B5EF4-FFF2-40B4-BE49-F238E27FC236}">
                  <a16:creationId xmlns:a16="http://schemas.microsoft.com/office/drawing/2014/main" id="{6FFF4D23-2A10-48BE-947E-39A96D15F23E}"/>
                </a:ext>
              </a:extLst>
            </p:cNvPr>
            <p:cNvSpPr/>
            <p:nvPr/>
          </p:nvSpPr>
          <p:spPr>
            <a:xfrm>
              <a:off x="2941125" y="1951500"/>
              <a:ext cx="1021875" cy="1061525"/>
            </a:xfrm>
            <a:custGeom>
              <a:avLst/>
              <a:gdLst/>
              <a:ahLst/>
              <a:cxnLst/>
              <a:rect l="l" t="t" r="r" b="b"/>
              <a:pathLst>
                <a:path w="40875" h="42461" extrusionOk="0">
                  <a:moveTo>
                    <a:pt x="12026" y="920"/>
                  </a:moveTo>
                  <a:cubicBezTo>
                    <a:pt x="13972" y="2497"/>
                    <a:pt x="16162" y="2926"/>
                    <a:pt x="18689" y="2926"/>
                  </a:cubicBezTo>
                  <a:cubicBezTo>
                    <a:pt x="20073" y="2926"/>
                    <a:pt x="21557" y="2797"/>
                    <a:pt x="23158" y="2658"/>
                  </a:cubicBezTo>
                  <a:cubicBezTo>
                    <a:pt x="24934" y="2503"/>
                    <a:pt x="26899" y="2332"/>
                    <a:pt x="29003" y="2332"/>
                  </a:cubicBezTo>
                  <a:cubicBezTo>
                    <a:pt x="29481" y="2332"/>
                    <a:pt x="29966" y="2341"/>
                    <a:pt x="30457" y="2360"/>
                  </a:cubicBezTo>
                  <a:cubicBezTo>
                    <a:pt x="34576" y="2515"/>
                    <a:pt x="36993" y="4075"/>
                    <a:pt x="38279" y="5337"/>
                  </a:cubicBezTo>
                  <a:cubicBezTo>
                    <a:pt x="39553" y="6575"/>
                    <a:pt x="40041" y="7790"/>
                    <a:pt x="40125" y="8052"/>
                  </a:cubicBezTo>
                  <a:lnTo>
                    <a:pt x="40172" y="40698"/>
                  </a:lnTo>
                  <a:cubicBezTo>
                    <a:pt x="36517" y="34436"/>
                    <a:pt x="28326" y="33709"/>
                    <a:pt x="21253" y="33709"/>
                  </a:cubicBezTo>
                  <a:cubicBezTo>
                    <a:pt x="20146" y="33709"/>
                    <a:pt x="19051" y="33721"/>
                    <a:pt x="18003" y="33745"/>
                  </a:cubicBezTo>
                  <a:cubicBezTo>
                    <a:pt x="17074" y="33764"/>
                    <a:pt x="16175" y="33780"/>
                    <a:pt x="15337" y="33780"/>
                  </a:cubicBezTo>
                  <a:cubicBezTo>
                    <a:pt x="14585" y="33780"/>
                    <a:pt x="13883" y="33767"/>
                    <a:pt x="13252" y="33733"/>
                  </a:cubicBezTo>
                  <a:cubicBezTo>
                    <a:pt x="7002" y="33364"/>
                    <a:pt x="1906" y="30340"/>
                    <a:pt x="798" y="29638"/>
                  </a:cubicBezTo>
                  <a:lnTo>
                    <a:pt x="12026" y="920"/>
                  </a:lnTo>
                  <a:close/>
                  <a:moveTo>
                    <a:pt x="11911" y="1"/>
                  </a:moveTo>
                  <a:cubicBezTo>
                    <a:pt x="11882" y="1"/>
                    <a:pt x="11852" y="5"/>
                    <a:pt x="11824" y="15"/>
                  </a:cubicBezTo>
                  <a:cubicBezTo>
                    <a:pt x="11716" y="39"/>
                    <a:pt x="11633" y="110"/>
                    <a:pt x="11585" y="217"/>
                  </a:cubicBezTo>
                  <a:lnTo>
                    <a:pt x="60" y="29638"/>
                  </a:lnTo>
                  <a:cubicBezTo>
                    <a:pt x="1" y="29792"/>
                    <a:pt x="48" y="29959"/>
                    <a:pt x="179" y="30042"/>
                  </a:cubicBezTo>
                  <a:cubicBezTo>
                    <a:pt x="239" y="30078"/>
                    <a:pt x="5978" y="33971"/>
                    <a:pt x="13217" y="34388"/>
                  </a:cubicBezTo>
                  <a:cubicBezTo>
                    <a:pt x="13864" y="34422"/>
                    <a:pt x="14578" y="34434"/>
                    <a:pt x="15338" y="34434"/>
                  </a:cubicBezTo>
                  <a:cubicBezTo>
                    <a:pt x="16186" y="34434"/>
                    <a:pt x="17091" y="34419"/>
                    <a:pt x="18027" y="34400"/>
                  </a:cubicBezTo>
                  <a:cubicBezTo>
                    <a:pt x="19021" y="34385"/>
                    <a:pt x="20061" y="34369"/>
                    <a:pt x="21128" y="34369"/>
                  </a:cubicBezTo>
                  <a:cubicBezTo>
                    <a:pt x="28493" y="34369"/>
                    <a:pt x="37098" y="35133"/>
                    <a:pt x="40208" y="42246"/>
                  </a:cubicBezTo>
                  <a:cubicBezTo>
                    <a:pt x="40268" y="42377"/>
                    <a:pt x="40387" y="42461"/>
                    <a:pt x="40518" y="42461"/>
                  </a:cubicBezTo>
                  <a:lnTo>
                    <a:pt x="40601" y="42461"/>
                  </a:lnTo>
                  <a:cubicBezTo>
                    <a:pt x="40756" y="42425"/>
                    <a:pt x="40875" y="42294"/>
                    <a:pt x="40875" y="42127"/>
                  </a:cubicBezTo>
                  <a:lnTo>
                    <a:pt x="40827" y="7992"/>
                  </a:lnTo>
                  <a:cubicBezTo>
                    <a:pt x="40827" y="7956"/>
                    <a:pt x="40827" y="7909"/>
                    <a:pt x="40815" y="7885"/>
                  </a:cubicBezTo>
                  <a:cubicBezTo>
                    <a:pt x="40780" y="7825"/>
                    <a:pt x="40327" y="6361"/>
                    <a:pt x="38803" y="4873"/>
                  </a:cubicBezTo>
                  <a:cubicBezTo>
                    <a:pt x="37422" y="3503"/>
                    <a:pt x="34850" y="1836"/>
                    <a:pt x="30504" y="1682"/>
                  </a:cubicBezTo>
                  <a:cubicBezTo>
                    <a:pt x="29987" y="1661"/>
                    <a:pt x="29477" y="1652"/>
                    <a:pt x="28976" y="1652"/>
                  </a:cubicBezTo>
                  <a:cubicBezTo>
                    <a:pt x="26856" y="1652"/>
                    <a:pt x="24884" y="1816"/>
                    <a:pt x="23123" y="1979"/>
                  </a:cubicBezTo>
                  <a:cubicBezTo>
                    <a:pt x="21563" y="2110"/>
                    <a:pt x="20116" y="2232"/>
                    <a:pt x="18773" y="2232"/>
                  </a:cubicBezTo>
                  <a:cubicBezTo>
                    <a:pt x="16201" y="2232"/>
                    <a:pt x="14010" y="1784"/>
                    <a:pt x="12133" y="86"/>
                  </a:cubicBezTo>
                  <a:cubicBezTo>
                    <a:pt x="12072" y="34"/>
                    <a:pt x="11992" y="1"/>
                    <a:pt x="1191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026;p59">
              <a:extLst>
                <a:ext uri="{FF2B5EF4-FFF2-40B4-BE49-F238E27FC236}">
                  <a16:creationId xmlns:a16="http://schemas.microsoft.com/office/drawing/2014/main" id="{5066FD49-1FB5-4CED-B255-0052E8551903}"/>
                </a:ext>
              </a:extLst>
            </p:cNvPr>
            <p:cNvSpPr/>
            <p:nvPr/>
          </p:nvSpPr>
          <p:spPr>
            <a:xfrm>
              <a:off x="2797950" y="1979225"/>
              <a:ext cx="2263400" cy="1033800"/>
            </a:xfrm>
            <a:custGeom>
              <a:avLst/>
              <a:gdLst/>
              <a:ahLst/>
              <a:cxnLst/>
              <a:rect l="l" t="t" r="r" b="b"/>
              <a:pathLst>
                <a:path w="90536" h="41352" extrusionOk="0">
                  <a:moveTo>
                    <a:pt x="57256" y="0"/>
                  </a:moveTo>
                  <a:cubicBezTo>
                    <a:pt x="52615" y="0"/>
                    <a:pt x="48389" y="1624"/>
                    <a:pt x="45864" y="6681"/>
                  </a:cubicBezTo>
                  <a:cubicBezTo>
                    <a:pt x="45780" y="6859"/>
                    <a:pt x="45852" y="7050"/>
                    <a:pt x="46018" y="7145"/>
                  </a:cubicBezTo>
                  <a:cubicBezTo>
                    <a:pt x="46071" y="7173"/>
                    <a:pt x="46124" y="7185"/>
                    <a:pt x="46175" y="7185"/>
                  </a:cubicBezTo>
                  <a:cubicBezTo>
                    <a:pt x="46300" y="7185"/>
                    <a:pt x="46415" y="7112"/>
                    <a:pt x="46483" y="7002"/>
                  </a:cubicBezTo>
                  <a:cubicBezTo>
                    <a:pt x="48855" y="2237"/>
                    <a:pt x="52878" y="701"/>
                    <a:pt x="57317" y="701"/>
                  </a:cubicBezTo>
                  <a:cubicBezTo>
                    <a:pt x="60742" y="701"/>
                    <a:pt x="64416" y="1615"/>
                    <a:pt x="67771" y="2668"/>
                  </a:cubicBezTo>
                  <a:cubicBezTo>
                    <a:pt x="71386" y="3803"/>
                    <a:pt x="73615" y="4096"/>
                    <a:pt x="74949" y="4096"/>
                  </a:cubicBezTo>
                  <a:cubicBezTo>
                    <a:pt x="75658" y="4096"/>
                    <a:pt x="76114" y="4013"/>
                    <a:pt x="76391" y="3930"/>
                  </a:cubicBezTo>
                  <a:lnTo>
                    <a:pt x="89679" y="31326"/>
                  </a:lnTo>
                  <a:cubicBezTo>
                    <a:pt x="87702" y="31753"/>
                    <a:pt x="85948" y="31924"/>
                    <a:pt x="84331" y="31924"/>
                  </a:cubicBezTo>
                  <a:cubicBezTo>
                    <a:pt x="81117" y="31924"/>
                    <a:pt x="78450" y="31246"/>
                    <a:pt x="75677" y="30541"/>
                  </a:cubicBezTo>
                  <a:cubicBezTo>
                    <a:pt x="72625" y="29759"/>
                    <a:pt x="69483" y="28964"/>
                    <a:pt x="65378" y="28964"/>
                  </a:cubicBezTo>
                  <a:cubicBezTo>
                    <a:pt x="64103" y="28964"/>
                    <a:pt x="62734" y="29041"/>
                    <a:pt x="61247" y="29219"/>
                  </a:cubicBezTo>
                  <a:cubicBezTo>
                    <a:pt x="50281" y="30529"/>
                    <a:pt x="46923" y="37815"/>
                    <a:pt x="46126" y="40185"/>
                  </a:cubicBezTo>
                  <a:cubicBezTo>
                    <a:pt x="44959" y="38577"/>
                    <a:pt x="41113" y="34529"/>
                    <a:pt x="31481" y="33755"/>
                  </a:cubicBezTo>
                  <a:cubicBezTo>
                    <a:pt x="30239" y="33656"/>
                    <a:pt x="28811" y="33613"/>
                    <a:pt x="27262" y="33613"/>
                  </a:cubicBezTo>
                  <a:cubicBezTo>
                    <a:pt x="17819" y="33613"/>
                    <a:pt x="3921" y="35219"/>
                    <a:pt x="894" y="35577"/>
                  </a:cubicBezTo>
                  <a:lnTo>
                    <a:pt x="14086" y="5371"/>
                  </a:lnTo>
                  <a:lnTo>
                    <a:pt x="15348" y="5371"/>
                  </a:lnTo>
                  <a:cubicBezTo>
                    <a:pt x="15538" y="5371"/>
                    <a:pt x="15693" y="5228"/>
                    <a:pt x="15693" y="5038"/>
                  </a:cubicBezTo>
                  <a:cubicBezTo>
                    <a:pt x="15693" y="4835"/>
                    <a:pt x="15538" y="4692"/>
                    <a:pt x="15348" y="4692"/>
                  </a:cubicBezTo>
                  <a:lnTo>
                    <a:pt x="13860" y="4692"/>
                  </a:lnTo>
                  <a:cubicBezTo>
                    <a:pt x="13729" y="4692"/>
                    <a:pt x="13610" y="4776"/>
                    <a:pt x="13550" y="4895"/>
                  </a:cubicBezTo>
                  <a:lnTo>
                    <a:pt x="48" y="35839"/>
                  </a:lnTo>
                  <a:cubicBezTo>
                    <a:pt x="1" y="35958"/>
                    <a:pt x="13" y="36077"/>
                    <a:pt x="96" y="36184"/>
                  </a:cubicBezTo>
                  <a:cubicBezTo>
                    <a:pt x="159" y="36278"/>
                    <a:pt x="258" y="36317"/>
                    <a:pt x="362" y="36317"/>
                  </a:cubicBezTo>
                  <a:cubicBezTo>
                    <a:pt x="377" y="36317"/>
                    <a:pt x="391" y="36317"/>
                    <a:pt x="406" y="36315"/>
                  </a:cubicBezTo>
                  <a:cubicBezTo>
                    <a:pt x="582" y="36294"/>
                    <a:pt x="16715" y="34280"/>
                    <a:pt x="27241" y="34280"/>
                  </a:cubicBezTo>
                  <a:cubicBezTo>
                    <a:pt x="28781" y="34280"/>
                    <a:pt x="30201" y="34323"/>
                    <a:pt x="31433" y="34422"/>
                  </a:cubicBezTo>
                  <a:cubicBezTo>
                    <a:pt x="42851" y="35339"/>
                    <a:pt x="45911" y="41090"/>
                    <a:pt x="45947" y="41149"/>
                  </a:cubicBezTo>
                  <a:cubicBezTo>
                    <a:pt x="45995" y="41268"/>
                    <a:pt x="46114" y="41352"/>
                    <a:pt x="46245" y="41352"/>
                  </a:cubicBezTo>
                  <a:cubicBezTo>
                    <a:pt x="46257" y="41352"/>
                    <a:pt x="46268" y="41352"/>
                    <a:pt x="46292" y="41304"/>
                  </a:cubicBezTo>
                  <a:cubicBezTo>
                    <a:pt x="46423" y="41280"/>
                    <a:pt x="46542" y="41161"/>
                    <a:pt x="46566" y="41030"/>
                  </a:cubicBezTo>
                  <a:cubicBezTo>
                    <a:pt x="46590" y="40947"/>
                    <a:pt x="48745" y="31374"/>
                    <a:pt x="61318" y="29874"/>
                  </a:cubicBezTo>
                  <a:cubicBezTo>
                    <a:pt x="62756" y="29704"/>
                    <a:pt x="64081" y="29630"/>
                    <a:pt x="65317" y="29630"/>
                  </a:cubicBezTo>
                  <a:cubicBezTo>
                    <a:pt x="69366" y="29630"/>
                    <a:pt x="72470" y="30418"/>
                    <a:pt x="75498" y="31184"/>
                  </a:cubicBezTo>
                  <a:cubicBezTo>
                    <a:pt x="78326" y="31896"/>
                    <a:pt x="81048" y="32589"/>
                    <a:pt x="84343" y="32589"/>
                  </a:cubicBezTo>
                  <a:cubicBezTo>
                    <a:pt x="86112" y="32589"/>
                    <a:pt x="88046" y="32389"/>
                    <a:pt x="90250" y="31886"/>
                  </a:cubicBezTo>
                  <a:cubicBezTo>
                    <a:pt x="90357" y="31862"/>
                    <a:pt x="90441" y="31791"/>
                    <a:pt x="90488" y="31707"/>
                  </a:cubicBezTo>
                  <a:cubicBezTo>
                    <a:pt x="90536" y="31612"/>
                    <a:pt x="90536" y="31493"/>
                    <a:pt x="90488" y="31410"/>
                  </a:cubicBezTo>
                  <a:lnTo>
                    <a:pt x="76868" y="3335"/>
                  </a:lnTo>
                  <a:cubicBezTo>
                    <a:pt x="76820" y="3252"/>
                    <a:pt x="76748" y="3180"/>
                    <a:pt x="76665" y="3156"/>
                  </a:cubicBezTo>
                  <a:cubicBezTo>
                    <a:pt x="76632" y="3144"/>
                    <a:pt x="76600" y="3139"/>
                    <a:pt x="76569" y="3139"/>
                  </a:cubicBezTo>
                  <a:cubicBezTo>
                    <a:pt x="76510" y="3139"/>
                    <a:pt x="76453" y="3157"/>
                    <a:pt x="76391" y="3180"/>
                  </a:cubicBezTo>
                  <a:cubicBezTo>
                    <a:pt x="76380" y="3191"/>
                    <a:pt x="75995" y="3391"/>
                    <a:pt x="74918" y="3391"/>
                  </a:cubicBezTo>
                  <a:cubicBezTo>
                    <a:pt x="73679" y="3391"/>
                    <a:pt x="71526" y="3127"/>
                    <a:pt x="67974" y="2013"/>
                  </a:cubicBezTo>
                  <a:cubicBezTo>
                    <a:pt x="64537" y="935"/>
                    <a:pt x="60777" y="0"/>
                    <a:pt x="5725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027;p59">
              <a:extLst>
                <a:ext uri="{FF2B5EF4-FFF2-40B4-BE49-F238E27FC236}">
                  <a16:creationId xmlns:a16="http://schemas.microsoft.com/office/drawing/2014/main" id="{59CF1154-6FDF-4BB5-A758-89D6DA61C7DA}"/>
                </a:ext>
              </a:extLst>
            </p:cNvPr>
            <p:cNvSpPr/>
            <p:nvPr/>
          </p:nvSpPr>
          <p:spPr>
            <a:xfrm>
              <a:off x="4127000" y="2162600"/>
              <a:ext cx="1021275" cy="706050"/>
            </a:xfrm>
            <a:custGeom>
              <a:avLst/>
              <a:gdLst/>
              <a:ahLst/>
              <a:cxnLst/>
              <a:rect l="l" t="t" r="r" b="b"/>
              <a:pathLst>
                <a:path w="40851" h="28242" extrusionOk="0">
                  <a:moveTo>
                    <a:pt x="25432" y="0"/>
                  </a:moveTo>
                  <a:cubicBezTo>
                    <a:pt x="25241" y="0"/>
                    <a:pt x="25099" y="155"/>
                    <a:pt x="25099" y="346"/>
                  </a:cubicBezTo>
                  <a:cubicBezTo>
                    <a:pt x="25099" y="536"/>
                    <a:pt x="25241" y="691"/>
                    <a:pt x="25432" y="691"/>
                  </a:cubicBezTo>
                  <a:lnTo>
                    <a:pt x="26551" y="691"/>
                  </a:lnTo>
                  <a:lnTo>
                    <a:pt x="39874" y="27444"/>
                  </a:lnTo>
                  <a:cubicBezTo>
                    <a:pt x="37493" y="27004"/>
                    <a:pt x="29278" y="25468"/>
                    <a:pt x="23360" y="24325"/>
                  </a:cubicBezTo>
                  <a:lnTo>
                    <a:pt x="22908" y="24230"/>
                  </a:lnTo>
                  <a:cubicBezTo>
                    <a:pt x="20016" y="23666"/>
                    <a:pt x="15930" y="22873"/>
                    <a:pt x="11603" y="22873"/>
                  </a:cubicBezTo>
                  <a:cubicBezTo>
                    <a:pt x="7698" y="22873"/>
                    <a:pt x="3598" y="23519"/>
                    <a:pt x="0" y="25563"/>
                  </a:cubicBezTo>
                  <a:cubicBezTo>
                    <a:pt x="107" y="25527"/>
                    <a:pt x="203" y="25515"/>
                    <a:pt x="310" y="25480"/>
                  </a:cubicBezTo>
                  <a:cubicBezTo>
                    <a:pt x="1536" y="25063"/>
                    <a:pt x="2798" y="24765"/>
                    <a:pt x="4048" y="24575"/>
                  </a:cubicBezTo>
                  <a:cubicBezTo>
                    <a:pt x="6513" y="23827"/>
                    <a:pt x="9094" y="23555"/>
                    <a:pt x="11598" y="23555"/>
                  </a:cubicBezTo>
                  <a:cubicBezTo>
                    <a:pt x="15868" y="23555"/>
                    <a:pt x="19913" y="24345"/>
                    <a:pt x="22765" y="24908"/>
                  </a:cubicBezTo>
                  <a:lnTo>
                    <a:pt x="23229" y="24992"/>
                  </a:lnTo>
                  <a:cubicBezTo>
                    <a:pt x="30171" y="26337"/>
                    <a:pt x="40303" y="28218"/>
                    <a:pt x="40410" y="28242"/>
                  </a:cubicBezTo>
                  <a:lnTo>
                    <a:pt x="40470" y="28242"/>
                  </a:lnTo>
                  <a:cubicBezTo>
                    <a:pt x="40565" y="28242"/>
                    <a:pt x="40672" y="28194"/>
                    <a:pt x="40731" y="28099"/>
                  </a:cubicBezTo>
                  <a:cubicBezTo>
                    <a:pt x="40839" y="28016"/>
                    <a:pt x="40851" y="27885"/>
                    <a:pt x="40791" y="27766"/>
                  </a:cubicBezTo>
                  <a:lnTo>
                    <a:pt x="27075" y="203"/>
                  </a:lnTo>
                  <a:cubicBezTo>
                    <a:pt x="27015" y="84"/>
                    <a:pt x="26896" y="0"/>
                    <a:pt x="2676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028;p59">
              <a:extLst>
                <a:ext uri="{FF2B5EF4-FFF2-40B4-BE49-F238E27FC236}">
                  <a16:creationId xmlns:a16="http://schemas.microsoft.com/office/drawing/2014/main" id="{8DD901F5-BC46-48A2-A378-8DF96F9E1585}"/>
                </a:ext>
              </a:extLst>
            </p:cNvPr>
            <p:cNvSpPr/>
            <p:nvPr/>
          </p:nvSpPr>
          <p:spPr>
            <a:xfrm>
              <a:off x="4095150" y="2218250"/>
              <a:ext cx="1139450" cy="753400"/>
            </a:xfrm>
            <a:custGeom>
              <a:avLst/>
              <a:gdLst/>
              <a:ahLst/>
              <a:cxnLst/>
              <a:rect l="l" t="t" r="r" b="b"/>
              <a:pathLst>
                <a:path w="45578" h="30136" extrusionOk="0">
                  <a:moveTo>
                    <a:pt x="29147" y="1"/>
                  </a:moveTo>
                  <a:cubicBezTo>
                    <a:pt x="28956" y="1"/>
                    <a:pt x="28813" y="144"/>
                    <a:pt x="28813" y="334"/>
                  </a:cubicBezTo>
                  <a:cubicBezTo>
                    <a:pt x="28813" y="537"/>
                    <a:pt x="28956" y="680"/>
                    <a:pt x="29147" y="680"/>
                  </a:cubicBezTo>
                  <a:lnTo>
                    <a:pt x="30254" y="680"/>
                  </a:lnTo>
                  <a:lnTo>
                    <a:pt x="44684" y="29362"/>
                  </a:lnTo>
                  <a:cubicBezTo>
                    <a:pt x="44523" y="29369"/>
                    <a:pt x="44357" y="29372"/>
                    <a:pt x="44185" y="29372"/>
                  </a:cubicBezTo>
                  <a:cubicBezTo>
                    <a:pt x="42307" y="29372"/>
                    <a:pt x="39697" y="28959"/>
                    <a:pt x="34909" y="28207"/>
                  </a:cubicBezTo>
                  <a:cubicBezTo>
                    <a:pt x="31528" y="27671"/>
                    <a:pt x="26908" y="26945"/>
                    <a:pt x="20681" y="26087"/>
                  </a:cubicBezTo>
                  <a:cubicBezTo>
                    <a:pt x="18588" y="25794"/>
                    <a:pt x="16667" y="25666"/>
                    <a:pt x="14906" y="25666"/>
                  </a:cubicBezTo>
                  <a:cubicBezTo>
                    <a:pt x="7012" y="25666"/>
                    <a:pt x="2356" y="28247"/>
                    <a:pt x="0" y="30136"/>
                  </a:cubicBezTo>
                  <a:cubicBezTo>
                    <a:pt x="1215" y="29505"/>
                    <a:pt x="2501" y="29016"/>
                    <a:pt x="3822" y="28612"/>
                  </a:cubicBezTo>
                  <a:cubicBezTo>
                    <a:pt x="6405" y="27382"/>
                    <a:pt x="10054" y="26349"/>
                    <a:pt x="14987" y="26349"/>
                  </a:cubicBezTo>
                  <a:cubicBezTo>
                    <a:pt x="16693" y="26349"/>
                    <a:pt x="18552" y="26473"/>
                    <a:pt x="20574" y="26754"/>
                  </a:cubicBezTo>
                  <a:cubicBezTo>
                    <a:pt x="26801" y="27611"/>
                    <a:pt x="31433" y="28350"/>
                    <a:pt x="34790" y="28885"/>
                  </a:cubicBezTo>
                  <a:cubicBezTo>
                    <a:pt x="39555" y="29634"/>
                    <a:pt x="42179" y="30048"/>
                    <a:pt x="44116" y="30048"/>
                  </a:cubicBezTo>
                  <a:cubicBezTo>
                    <a:pt x="44521" y="30048"/>
                    <a:pt x="44897" y="30030"/>
                    <a:pt x="45256" y="29993"/>
                  </a:cubicBezTo>
                  <a:cubicBezTo>
                    <a:pt x="45375" y="29981"/>
                    <a:pt x="45458" y="29921"/>
                    <a:pt x="45518" y="29814"/>
                  </a:cubicBezTo>
                  <a:cubicBezTo>
                    <a:pt x="45565" y="29731"/>
                    <a:pt x="45577" y="29612"/>
                    <a:pt x="45518" y="29505"/>
                  </a:cubicBezTo>
                  <a:lnTo>
                    <a:pt x="30754" y="191"/>
                  </a:lnTo>
                  <a:cubicBezTo>
                    <a:pt x="30695" y="72"/>
                    <a:pt x="30575" y="1"/>
                    <a:pt x="304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029;p59">
              <a:extLst>
                <a:ext uri="{FF2B5EF4-FFF2-40B4-BE49-F238E27FC236}">
                  <a16:creationId xmlns:a16="http://schemas.microsoft.com/office/drawing/2014/main" id="{B5B55997-06CE-42C4-A3A8-DD9DF3AE08CB}"/>
                </a:ext>
              </a:extLst>
            </p:cNvPr>
            <p:cNvSpPr/>
            <p:nvPr/>
          </p:nvSpPr>
          <p:spPr>
            <a:xfrm>
              <a:off x="3949300" y="2994550"/>
              <a:ext cx="12525" cy="33950"/>
            </a:xfrm>
            <a:custGeom>
              <a:avLst/>
              <a:gdLst/>
              <a:ahLst/>
              <a:cxnLst/>
              <a:rect l="l" t="t" r="r" b="b"/>
              <a:pathLst>
                <a:path w="501" h="1358" extrusionOk="0">
                  <a:moveTo>
                    <a:pt x="155" y="0"/>
                  </a:moveTo>
                  <a:cubicBezTo>
                    <a:pt x="155" y="0"/>
                    <a:pt x="0" y="334"/>
                    <a:pt x="12" y="691"/>
                  </a:cubicBezTo>
                  <a:cubicBezTo>
                    <a:pt x="36" y="1048"/>
                    <a:pt x="250" y="1358"/>
                    <a:pt x="250" y="1358"/>
                  </a:cubicBezTo>
                  <a:cubicBezTo>
                    <a:pt x="250" y="1358"/>
                    <a:pt x="500" y="1060"/>
                    <a:pt x="453" y="667"/>
                  </a:cubicBezTo>
                  <a:cubicBezTo>
                    <a:pt x="441" y="274"/>
                    <a:pt x="155" y="0"/>
                    <a:pt x="15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030;p59">
              <a:extLst>
                <a:ext uri="{FF2B5EF4-FFF2-40B4-BE49-F238E27FC236}">
                  <a16:creationId xmlns:a16="http://schemas.microsoft.com/office/drawing/2014/main" id="{E03010B3-F7EA-4E40-9A9B-5F3C539A07A3}"/>
                </a:ext>
              </a:extLst>
            </p:cNvPr>
            <p:cNvSpPr/>
            <p:nvPr/>
          </p:nvSpPr>
          <p:spPr>
            <a:xfrm>
              <a:off x="3959125" y="2793625"/>
              <a:ext cx="388150" cy="234575"/>
            </a:xfrm>
            <a:custGeom>
              <a:avLst/>
              <a:gdLst/>
              <a:ahLst/>
              <a:cxnLst/>
              <a:rect l="l" t="t" r="r" b="b"/>
              <a:pathLst>
                <a:path w="15526" h="9383" extrusionOk="0">
                  <a:moveTo>
                    <a:pt x="15526" y="1"/>
                  </a:moveTo>
                  <a:cubicBezTo>
                    <a:pt x="15526" y="1"/>
                    <a:pt x="15252" y="36"/>
                    <a:pt x="14811" y="108"/>
                  </a:cubicBezTo>
                  <a:cubicBezTo>
                    <a:pt x="14335" y="179"/>
                    <a:pt x="13657" y="286"/>
                    <a:pt x="12823" y="465"/>
                  </a:cubicBezTo>
                  <a:cubicBezTo>
                    <a:pt x="11156" y="822"/>
                    <a:pt x="8811" y="1417"/>
                    <a:pt x="6477" y="2644"/>
                  </a:cubicBezTo>
                  <a:cubicBezTo>
                    <a:pt x="4143" y="3870"/>
                    <a:pt x="2357" y="5561"/>
                    <a:pt x="1357" y="6954"/>
                  </a:cubicBezTo>
                  <a:cubicBezTo>
                    <a:pt x="857" y="7656"/>
                    <a:pt x="512" y="8264"/>
                    <a:pt x="298" y="8692"/>
                  </a:cubicBezTo>
                  <a:cubicBezTo>
                    <a:pt x="202" y="8918"/>
                    <a:pt x="143" y="9085"/>
                    <a:pt x="83" y="9204"/>
                  </a:cubicBezTo>
                  <a:cubicBezTo>
                    <a:pt x="36" y="9323"/>
                    <a:pt x="0" y="9383"/>
                    <a:pt x="0" y="9383"/>
                  </a:cubicBezTo>
                  <a:cubicBezTo>
                    <a:pt x="0" y="9383"/>
                    <a:pt x="36" y="9323"/>
                    <a:pt x="95" y="9216"/>
                  </a:cubicBezTo>
                  <a:cubicBezTo>
                    <a:pt x="155" y="9109"/>
                    <a:pt x="226" y="8930"/>
                    <a:pt x="357" y="8740"/>
                  </a:cubicBezTo>
                  <a:cubicBezTo>
                    <a:pt x="619" y="8323"/>
                    <a:pt x="1000" y="7763"/>
                    <a:pt x="1536" y="7109"/>
                  </a:cubicBezTo>
                  <a:cubicBezTo>
                    <a:pt x="2608" y="5787"/>
                    <a:pt x="4405" y="4239"/>
                    <a:pt x="6691" y="3049"/>
                  </a:cubicBezTo>
                  <a:cubicBezTo>
                    <a:pt x="8965" y="1858"/>
                    <a:pt x="11228" y="1167"/>
                    <a:pt x="12859" y="703"/>
                  </a:cubicBezTo>
                  <a:cubicBezTo>
                    <a:pt x="13680" y="465"/>
                    <a:pt x="14347" y="298"/>
                    <a:pt x="14811" y="179"/>
                  </a:cubicBezTo>
                  <a:cubicBezTo>
                    <a:pt x="15276" y="60"/>
                    <a:pt x="15526" y="1"/>
                    <a:pt x="1552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31;p59">
              <a:extLst>
                <a:ext uri="{FF2B5EF4-FFF2-40B4-BE49-F238E27FC236}">
                  <a16:creationId xmlns:a16="http://schemas.microsoft.com/office/drawing/2014/main" id="{0F6F091C-DA60-475B-8BB6-0C239E9A3F97}"/>
                </a:ext>
              </a:extLst>
            </p:cNvPr>
            <p:cNvSpPr/>
            <p:nvPr/>
          </p:nvSpPr>
          <p:spPr>
            <a:xfrm>
              <a:off x="3967150" y="2821900"/>
              <a:ext cx="398000" cy="204525"/>
            </a:xfrm>
            <a:custGeom>
              <a:avLst/>
              <a:gdLst/>
              <a:ahLst/>
              <a:cxnLst/>
              <a:rect l="l" t="t" r="r" b="b"/>
              <a:pathLst>
                <a:path w="15920" h="8181" extrusionOk="0">
                  <a:moveTo>
                    <a:pt x="15919" y="1"/>
                  </a:moveTo>
                  <a:cubicBezTo>
                    <a:pt x="15919" y="1"/>
                    <a:pt x="15669" y="25"/>
                    <a:pt x="15193" y="48"/>
                  </a:cubicBezTo>
                  <a:cubicBezTo>
                    <a:pt x="14955" y="60"/>
                    <a:pt x="14669" y="84"/>
                    <a:pt x="14348" y="120"/>
                  </a:cubicBezTo>
                  <a:cubicBezTo>
                    <a:pt x="14014" y="167"/>
                    <a:pt x="13633" y="215"/>
                    <a:pt x="13228" y="286"/>
                  </a:cubicBezTo>
                  <a:cubicBezTo>
                    <a:pt x="12812" y="346"/>
                    <a:pt x="12359" y="441"/>
                    <a:pt x="11883" y="560"/>
                  </a:cubicBezTo>
                  <a:cubicBezTo>
                    <a:pt x="11395" y="656"/>
                    <a:pt x="10907" y="810"/>
                    <a:pt x="10371" y="977"/>
                  </a:cubicBezTo>
                  <a:cubicBezTo>
                    <a:pt x="9323" y="1310"/>
                    <a:pt x="8192" y="1763"/>
                    <a:pt x="7049" y="2346"/>
                  </a:cubicBezTo>
                  <a:cubicBezTo>
                    <a:pt x="5918" y="2918"/>
                    <a:pt x="4894" y="3596"/>
                    <a:pt x="4001" y="4251"/>
                  </a:cubicBezTo>
                  <a:cubicBezTo>
                    <a:pt x="3572" y="4573"/>
                    <a:pt x="3132" y="4906"/>
                    <a:pt x="2775" y="5228"/>
                  </a:cubicBezTo>
                  <a:cubicBezTo>
                    <a:pt x="2406" y="5537"/>
                    <a:pt x="2084" y="5859"/>
                    <a:pt x="1786" y="6156"/>
                  </a:cubicBezTo>
                  <a:cubicBezTo>
                    <a:pt x="1489" y="6454"/>
                    <a:pt x="1227" y="6728"/>
                    <a:pt x="1013" y="6966"/>
                  </a:cubicBezTo>
                  <a:cubicBezTo>
                    <a:pt x="786" y="7204"/>
                    <a:pt x="608" y="7430"/>
                    <a:pt x="453" y="7609"/>
                  </a:cubicBezTo>
                  <a:cubicBezTo>
                    <a:pt x="155" y="7978"/>
                    <a:pt x="1" y="8180"/>
                    <a:pt x="1" y="8180"/>
                  </a:cubicBezTo>
                  <a:lnTo>
                    <a:pt x="501" y="7668"/>
                  </a:lnTo>
                  <a:cubicBezTo>
                    <a:pt x="667" y="7502"/>
                    <a:pt x="870" y="7311"/>
                    <a:pt x="1108" y="7085"/>
                  </a:cubicBezTo>
                  <a:cubicBezTo>
                    <a:pt x="1370" y="6871"/>
                    <a:pt x="1620" y="6609"/>
                    <a:pt x="1941" y="6347"/>
                  </a:cubicBezTo>
                  <a:cubicBezTo>
                    <a:pt x="2263" y="6073"/>
                    <a:pt x="2596" y="5799"/>
                    <a:pt x="2989" y="5501"/>
                  </a:cubicBezTo>
                  <a:cubicBezTo>
                    <a:pt x="3370" y="5180"/>
                    <a:pt x="3787" y="4882"/>
                    <a:pt x="4239" y="4573"/>
                  </a:cubicBezTo>
                  <a:cubicBezTo>
                    <a:pt x="5144" y="3965"/>
                    <a:pt x="6156" y="3334"/>
                    <a:pt x="7275" y="2763"/>
                  </a:cubicBezTo>
                  <a:cubicBezTo>
                    <a:pt x="8394" y="2180"/>
                    <a:pt x="9490" y="1715"/>
                    <a:pt x="10514" y="1346"/>
                  </a:cubicBezTo>
                  <a:cubicBezTo>
                    <a:pt x="11038" y="1168"/>
                    <a:pt x="11526" y="1001"/>
                    <a:pt x="11990" y="870"/>
                  </a:cubicBezTo>
                  <a:cubicBezTo>
                    <a:pt x="12454" y="715"/>
                    <a:pt x="12883" y="620"/>
                    <a:pt x="13288" y="513"/>
                  </a:cubicBezTo>
                  <a:cubicBezTo>
                    <a:pt x="13693" y="406"/>
                    <a:pt x="14050" y="346"/>
                    <a:pt x="14371" y="275"/>
                  </a:cubicBezTo>
                  <a:cubicBezTo>
                    <a:pt x="14705" y="191"/>
                    <a:pt x="14979" y="155"/>
                    <a:pt x="15205" y="120"/>
                  </a:cubicBezTo>
                  <a:cubicBezTo>
                    <a:pt x="15669" y="48"/>
                    <a:pt x="15919" y="1"/>
                    <a:pt x="1591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32;p59">
              <a:extLst>
                <a:ext uri="{FF2B5EF4-FFF2-40B4-BE49-F238E27FC236}">
                  <a16:creationId xmlns:a16="http://schemas.microsoft.com/office/drawing/2014/main" id="{7087599B-8263-482E-8B7E-E1199A42637E}"/>
                </a:ext>
              </a:extLst>
            </p:cNvPr>
            <p:cNvSpPr/>
            <p:nvPr/>
          </p:nvSpPr>
          <p:spPr>
            <a:xfrm>
              <a:off x="3994525" y="2964775"/>
              <a:ext cx="104225" cy="68800"/>
            </a:xfrm>
            <a:custGeom>
              <a:avLst/>
              <a:gdLst/>
              <a:ahLst/>
              <a:cxnLst/>
              <a:rect l="l" t="t" r="r" b="b"/>
              <a:pathLst>
                <a:path w="4169" h="2752" extrusionOk="0">
                  <a:moveTo>
                    <a:pt x="4168" y="1"/>
                  </a:moveTo>
                  <a:cubicBezTo>
                    <a:pt x="4168" y="1"/>
                    <a:pt x="3882" y="1"/>
                    <a:pt x="3406" y="120"/>
                  </a:cubicBezTo>
                  <a:cubicBezTo>
                    <a:pt x="2966" y="227"/>
                    <a:pt x="2335" y="453"/>
                    <a:pt x="1727" y="858"/>
                  </a:cubicBezTo>
                  <a:cubicBezTo>
                    <a:pt x="1132" y="1251"/>
                    <a:pt x="668" y="1727"/>
                    <a:pt x="406" y="2120"/>
                  </a:cubicBezTo>
                  <a:cubicBezTo>
                    <a:pt x="120" y="2489"/>
                    <a:pt x="1" y="2751"/>
                    <a:pt x="1" y="2751"/>
                  </a:cubicBezTo>
                  <a:cubicBezTo>
                    <a:pt x="1" y="2751"/>
                    <a:pt x="203" y="2561"/>
                    <a:pt x="560" y="2263"/>
                  </a:cubicBezTo>
                  <a:cubicBezTo>
                    <a:pt x="918" y="1989"/>
                    <a:pt x="1418" y="1596"/>
                    <a:pt x="1977" y="1227"/>
                  </a:cubicBezTo>
                  <a:cubicBezTo>
                    <a:pt x="2549" y="858"/>
                    <a:pt x="3097" y="536"/>
                    <a:pt x="3501" y="334"/>
                  </a:cubicBezTo>
                  <a:cubicBezTo>
                    <a:pt x="3906" y="120"/>
                    <a:pt x="4168" y="1"/>
                    <a:pt x="41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033;p59">
              <a:extLst>
                <a:ext uri="{FF2B5EF4-FFF2-40B4-BE49-F238E27FC236}">
                  <a16:creationId xmlns:a16="http://schemas.microsoft.com/office/drawing/2014/main" id="{5DD95408-4230-42C6-98A4-6106A9E95EA3}"/>
                </a:ext>
              </a:extLst>
            </p:cNvPr>
            <p:cNvSpPr/>
            <p:nvPr/>
          </p:nvSpPr>
          <p:spPr>
            <a:xfrm>
              <a:off x="4028775" y="2989475"/>
              <a:ext cx="75325" cy="42000"/>
            </a:xfrm>
            <a:custGeom>
              <a:avLst/>
              <a:gdLst/>
              <a:ahLst/>
              <a:cxnLst/>
              <a:rect l="l" t="t" r="r" b="b"/>
              <a:pathLst>
                <a:path w="3013" h="1680" extrusionOk="0">
                  <a:moveTo>
                    <a:pt x="3012" y="1"/>
                  </a:moveTo>
                  <a:cubicBezTo>
                    <a:pt x="3012" y="1"/>
                    <a:pt x="2810" y="13"/>
                    <a:pt x="2512" y="72"/>
                  </a:cubicBezTo>
                  <a:cubicBezTo>
                    <a:pt x="2191" y="132"/>
                    <a:pt x="1750" y="263"/>
                    <a:pt x="1322" y="501"/>
                  </a:cubicBezTo>
                  <a:cubicBezTo>
                    <a:pt x="893" y="739"/>
                    <a:pt x="548" y="1037"/>
                    <a:pt x="322" y="1275"/>
                  </a:cubicBezTo>
                  <a:cubicBezTo>
                    <a:pt x="107" y="1513"/>
                    <a:pt x="0" y="1680"/>
                    <a:pt x="0" y="1680"/>
                  </a:cubicBezTo>
                  <a:cubicBezTo>
                    <a:pt x="0" y="1680"/>
                    <a:pt x="179" y="1584"/>
                    <a:pt x="464" y="1453"/>
                  </a:cubicBezTo>
                  <a:cubicBezTo>
                    <a:pt x="750" y="1311"/>
                    <a:pt x="1131" y="1120"/>
                    <a:pt x="1536" y="894"/>
                  </a:cubicBezTo>
                  <a:cubicBezTo>
                    <a:pt x="1941" y="668"/>
                    <a:pt x="2310" y="441"/>
                    <a:pt x="2572" y="275"/>
                  </a:cubicBezTo>
                  <a:cubicBezTo>
                    <a:pt x="2846" y="120"/>
                    <a:pt x="3012" y="1"/>
                    <a:pt x="301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34;p59">
              <a:extLst>
                <a:ext uri="{FF2B5EF4-FFF2-40B4-BE49-F238E27FC236}">
                  <a16:creationId xmlns:a16="http://schemas.microsoft.com/office/drawing/2014/main" id="{1A6B7119-68B0-48FC-AA81-ADDA105DE944}"/>
                </a:ext>
              </a:extLst>
            </p:cNvPr>
            <p:cNvSpPr/>
            <p:nvPr/>
          </p:nvSpPr>
          <p:spPr>
            <a:xfrm>
              <a:off x="4084125" y="2918350"/>
              <a:ext cx="545625" cy="124750"/>
            </a:xfrm>
            <a:custGeom>
              <a:avLst/>
              <a:gdLst/>
              <a:ahLst/>
              <a:cxnLst/>
              <a:rect l="l" t="t" r="r" b="b"/>
              <a:pathLst>
                <a:path w="21825" h="4990" extrusionOk="0">
                  <a:moveTo>
                    <a:pt x="14943" y="0"/>
                  </a:moveTo>
                  <a:cubicBezTo>
                    <a:pt x="13562" y="0"/>
                    <a:pt x="12038" y="107"/>
                    <a:pt x="10466" y="369"/>
                  </a:cubicBezTo>
                  <a:cubicBezTo>
                    <a:pt x="8883" y="655"/>
                    <a:pt x="7430" y="1084"/>
                    <a:pt x="6132" y="1560"/>
                  </a:cubicBezTo>
                  <a:cubicBezTo>
                    <a:pt x="5489" y="1834"/>
                    <a:pt x="4882" y="2048"/>
                    <a:pt x="4335" y="2334"/>
                  </a:cubicBezTo>
                  <a:cubicBezTo>
                    <a:pt x="4049" y="2465"/>
                    <a:pt x="3787" y="2584"/>
                    <a:pt x="3525" y="2727"/>
                  </a:cubicBezTo>
                  <a:cubicBezTo>
                    <a:pt x="3275" y="2870"/>
                    <a:pt x="3037" y="3013"/>
                    <a:pt x="2811" y="3120"/>
                  </a:cubicBezTo>
                  <a:cubicBezTo>
                    <a:pt x="2358" y="3370"/>
                    <a:pt x="1965" y="3632"/>
                    <a:pt x="1608" y="3858"/>
                  </a:cubicBezTo>
                  <a:cubicBezTo>
                    <a:pt x="1251" y="4060"/>
                    <a:pt x="965" y="4275"/>
                    <a:pt x="727" y="4453"/>
                  </a:cubicBezTo>
                  <a:cubicBezTo>
                    <a:pt x="251" y="4799"/>
                    <a:pt x="1" y="4989"/>
                    <a:pt x="1" y="4989"/>
                  </a:cubicBezTo>
                  <a:cubicBezTo>
                    <a:pt x="1" y="4989"/>
                    <a:pt x="275" y="4810"/>
                    <a:pt x="763" y="4513"/>
                  </a:cubicBezTo>
                  <a:cubicBezTo>
                    <a:pt x="1001" y="4346"/>
                    <a:pt x="1310" y="4168"/>
                    <a:pt x="1668" y="3977"/>
                  </a:cubicBezTo>
                  <a:cubicBezTo>
                    <a:pt x="2025" y="3775"/>
                    <a:pt x="2430" y="3525"/>
                    <a:pt x="2906" y="3322"/>
                  </a:cubicBezTo>
                  <a:cubicBezTo>
                    <a:pt x="3144" y="3203"/>
                    <a:pt x="3382" y="3084"/>
                    <a:pt x="3632" y="2965"/>
                  </a:cubicBezTo>
                  <a:cubicBezTo>
                    <a:pt x="3882" y="2846"/>
                    <a:pt x="4156" y="2739"/>
                    <a:pt x="4442" y="2620"/>
                  </a:cubicBezTo>
                  <a:cubicBezTo>
                    <a:pt x="4989" y="2382"/>
                    <a:pt x="5597" y="2179"/>
                    <a:pt x="6240" y="1929"/>
                  </a:cubicBezTo>
                  <a:cubicBezTo>
                    <a:pt x="7514" y="1501"/>
                    <a:pt x="8966" y="1120"/>
                    <a:pt x="10514" y="834"/>
                  </a:cubicBezTo>
                  <a:cubicBezTo>
                    <a:pt x="12038" y="572"/>
                    <a:pt x="13550" y="441"/>
                    <a:pt x="14895" y="405"/>
                  </a:cubicBezTo>
                  <a:cubicBezTo>
                    <a:pt x="15172" y="405"/>
                    <a:pt x="15440" y="403"/>
                    <a:pt x="15702" y="403"/>
                  </a:cubicBezTo>
                  <a:cubicBezTo>
                    <a:pt x="16095" y="403"/>
                    <a:pt x="16472" y="408"/>
                    <a:pt x="16836" y="429"/>
                  </a:cubicBezTo>
                  <a:cubicBezTo>
                    <a:pt x="17134" y="441"/>
                    <a:pt x="17431" y="441"/>
                    <a:pt x="17717" y="477"/>
                  </a:cubicBezTo>
                  <a:cubicBezTo>
                    <a:pt x="17991" y="488"/>
                    <a:pt x="18265" y="524"/>
                    <a:pt x="18515" y="548"/>
                  </a:cubicBezTo>
                  <a:cubicBezTo>
                    <a:pt x="19039" y="596"/>
                    <a:pt x="19503" y="691"/>
                    <a:pt x="19896" y="739"/>
                  </a:cubicBezTo>
                  <a:cubicBezTo>
                    <a:pt x="20313" y="798"/>
                    <a:pt x="20658" y="881"/>
                    <a:pt x="20944" y="941"/>
                  </a:cubicBezTo>
                  <a:cubicBezTo>
                    <a:pt x="21515" y="1060"/>
                    <a:pt x="21825" y="1120"/>
                    <a:pt x="21825" y="1120"/>
                  </a:cubicBezTo>
                  <a:cubicBezTo>
                    <a:pt x="21825" y="1120"/>
                    <a:pt x="21515" y="1024"/>
                    <a:pt x="20991" y="834"/>
                  </a:cubicBezTo>
                  <a:cubicBezTo>
                    <a:pt x="20706" y="762"/>
                    <a:pt x="20360" y="655"/>
                    <a:pt x="19956" y="584"/>
                  </a:cubicBezTo>
                  <a:cubicBezTo>
                    <a:pt x="19539" y="488"/>
                    <a:pt x="19098" y="381"/>
                    <a:pt x="18574" y="310"/>
                  </a:cubicBezTo>
                  <a:cubicBezTo>
                    <a:pt x="18324" y="286"/>
                    <a:pt x="18051" y="238"/>
                    <a:pt x="17777" y="191"/>
                  </a:cubicBezTo>
                  <a:cubicBezTo>
                    <a:pt x="17491" y="143"/>
                    <a:pt x="17193" y="131"/>
                    <a:pt x="16896" y="107"/>
                  </a:cubicBezTo>
                  <a:cubicBezTo>
                    <a:pt x="16288" y="24"/>
                    <a:pt x="15634" y="12"/>
                    <a:pt x="149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35;p59">
              <a:extLst>
                <a:ext uri="{FF2B5EF4-FFF2-40B4-BE49-F238E27FC236}">
                  <a16:creationId xmlns:a16="http://schemas.microsoft.com/office/drawing/2014/main" id="{FB239D33-E259-4339-B5B6-AB6A6B26D0C7}"/>
                </a:ext>
              </a:extLst>
            </p:cNvPr>
            <p:cNvSpPr/>
            <p:nvPr/>
          </p:nvSpPr>
          <p:spPr>
            <a:xfrm>
              <a:off x="4123125" y="2961400"/>
              <a:ext cx="359900" cy="95675"/>
            </a:xfrm>
            <a:custGeom>
              <a:avLst/>
              <a:gdLst/>
              <a:ahLst/>
              <a:cxnLst/>
              <a:rect l="l" t="t" r="r" b="b"/>
              <a:pathLst>
                <a:path w="14396" h="3827" extrusionOk="0">
                  <a:moveTo>
                    <a:pt x="10580" y="0"/>
                  </a:moveTo>
                  <a:cubicBezTo>
                    <a:pt x="10315" y="0"/>
                    <a:pt x="10039" y="6"/>
                    <a:pt x="9752" y="17"/>
                  </a:cubicBezTo>
                  <a:cubicBezTo>
                    <a:pt x="8835" y="64"/>
                    <a:pt x="7823" y="195"/>
                    <a:pt x="6787" y="433"/>
                  </a:cubicBezTo>
                  <a:cubicBezTo>
                    <a:pt x="5763" y="695"/>
                    <a:pt x="4811" y="1029"/>
                    <a:pt x="3965" y="1386"/>
                  </a:cubicBezTo>
                  <a:cubicBezTo>
                    <a:pt x="3120" y="1767"/>
                    <a:pt x="2382" y="2148"/>
                    <a:pt x="1810" y="2517"/>
                  </a:cubicBezTo>
                  <a:cubicBezTo>
                    <a:pt x="1512" y="2696"/>
                    <a:pt x="1251" y="2898"/>
                    <a:pt x="1036" y="3041"/>
                  </a:cubicBezTo>
                  <a:cubicBezTo>
                    <a:pt x="810" y="3196"/>
                    <a:pt x="620" y="3338"/>
                    <a:pt x="465" y="3458"/>
                  </a:cubicBezTo>
                  <a:cubicBezTo>
                    <a:pt x="167" y="3696"/>
                    <a:pt x="0" y="3827"/>
                    <a:pt x="0" y="3827"/>
                  </a:cubicBezTo>
                  <a:cubicBezTo>
                    <a:pt x="0" y="3827"/>
                    <a:pt x="179" y="3731"/>
                    <a:pt x="512" y="3517"/>
                  </a:cubicBezTo>
                  <a:cubicBezTo>
                    <a:pt x="679" y="3410"/>
                    <a:pt x="870" y="3291"/>
                    <a:pt x="1108" y="3160"/>
                  </a:cubicBezTo>
                  <a:cubicBezTo>
                    <a:pt x="1346" y="3029"/>
                    <a:pt x="1596" y="2862"/>
                    <a:pt x="1917" y="2719"/>
                  </a:cubicBezTo>
                  <a:cubicBezTo>
                    <a:pt x="2525" y="2386"/>
                    <a:pt x="3263" y="2065"/>
                    <a:pt x="4096" y="1731"/>
                  </a:cubicBezTo>
                  <a:cubicBezTo>
                    <a:pt x="4953" y="1422"/>
                    <a:pt x="5882" y="1112"/>
                    <a:pt x="6894" y="874"/>
                  </a:cubicBezTo>
                  <a:cubicBezTo>
                    <a:pt x="7906" y="648"/>
                    <a:pt x="8894" y="481"/>
                    <a:pt x="9787" y="398"/>
                  </a:cubicBezTo>
                  <a:cubicBezTo>
                    <a:pt x="10542" y="317"/>
                    <a:pt x="11246" y="288"/>
                    <a:pt x="11856" y="288"/>
                  </a:cubicBezTo>
                  <a:cubicBezTo>
                    <a:pt x="11967" y="288"/>
                    <a:pt x="12075" y="289"/>
                    <a:pt x="12180" y="290"/>
                  </a:cubicBezTo>
                  <a:cubicBezTo>
                    <a:pt x="12246" y="288"/>
                    <a:pt x="12311" y="287"/>
                    <a:pt x="12374" y="287"/>
                  </a:cubicBezTo>
                  <a:cubicBezTo>
                    <a:pt x="12643" y="287"/>
                    <a:pt x="12888" y="305"/>
                    <a:pt x="13109" y="314"/>
                  </a:cubicBezTo>
                  <a:cubicBezTo>
                    <a:pt x="13371" y="314"/>
                    <a:pt x="13609" y="350"/>
                    <a:pt x="13800" y="362"/>
                  </a:cubicBezTo>
                  <a:cubicBezTo>
                    <a:pt x="14193" y="410"/>
                    <a:pt x="14395" y="421"/>
                    <a:pt x="14395" y="421"/>
                  </a:cubicBezTo>
                  <a:cubicBezTo>
                    <a:pt x="14395" y="421"/>
                    <a:pt x="14193" y="374"/>
                    <a:pt x="13788" y="314"/>
                  </a:cubicBezTo>
                  <a:cubicBezTo>
                    <a:pt x="13609" y="279"/>
                    <a:pt x="13371" y="231"/>
                    <a:pt x="13097" y="195"/>
                  </a:cubicBezTo>
                  <a:cubicBezTo>
                    <a:pt x="12835" y="160"/>
                    <a:pt x="12526" y="112"/>
                    <a:pt x="12180" y="76"/>
                  </a:cubicBezTo>
                  <a:cubicBezTo>
                    <a:pt x="11704" y="27"/>
                    <a:pt x="11170" y="0"/>
                    <a:pt x="1058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6;p59">
              <a:extLst>
                <a:ext uri="{FF2B5EF4-FFF2-40B4-BE49-F238E27FC236}">
                  <a16:creationId xmlns:a16="http://schemas.microsoft.com/office/drawing/2014/main" id="{98F9DD28-B17D-4525-8FC4-0143A4DEA460}"/>
                </a:ext>
              </a:extLst>
            </p:cNvPr>
            <p:cNvSpPr/>
            <p:nvPr/>
          </p:nvSpPr>
          <p:spPr>
            <a:xfrm>
              <a:off x="4615450" y="2986200"/>
              <a:ext cx="654575" cy="48625"/>
            </a:xfrm>
            <a:custGeom>
              <a:avLst/>
              <a:gdLst/>
              <a:ahLst/>
              <a:cxnLst/>
              <a:rect l="l" t="t" r="r" b="b"/>
              <a:pathLst>
                <a:path w="26183" h="1945" extrusionOk="0">
                  <a:moveTo>
                    <a:pt x="26182" y="1144"/>
                  </a:moveTo>
                  <a:cubicBezTo>
                    <a:pt x="26182" y="1144"/>
                    <a:pt x="26109" y="1152"/>
                    <a:pt x="26003" y="1195"/>
                  </a:cubicBezTo>
                  <a:lnTo>
                    <a:pt x="26003" y="1195"/>
                  </a:lnTo>
                  <a:cubicBezTo>
                    <a:pt x="26123" y="1161"/>
                    <a:pt x="26182" y="1144"/>
                    <a:pt x="26182" y="1144"/>
                  </a:cubicBezTo>
                  <a:close/>
                  <a:moveTo>
                    <a:pt x="26003" y="1195"/>
                  </a:moveTo>
                  <a:cubicBezTo>
                    <a:pt x="25982" y="1201"/>
                    <a:pt x="25958" y="1208"/>
                    <a:pt x="25932" y="1215"/>
                  </a:cubicBezTo>
                  <a:cubicBezTo>
                    <a:pt x="25887" y="1228"/>
                    <a:pt x="25837" y="1243"/>
                    <a:pt x="25780" y="1261"/>
                  </a:cubicBezTo>
                  <a:lnTo>
                    <a:pt x="25780" y="1261"/>
                  </a:lnTo>
                  <a:cubicBezTo>
                    <a:pt x="25837" y="1248"/>
                    <a:pt x="25887" y="1237"/>
                    <a:pt x="25932" y="1227"/>
                  </a:cubicBezTo>
                  <a:cubicBezTo>
                    <a:pt x="25957" y="1215"/>
                    <a:pt x="25981" y="1204"/>
                    <a:pt x="26003" y="1195"/>
                  </a:cubicBezTo>
                  <a:close/>
                  <a:moveTo>
                    <a:pt x="0" y="1"/>
                  </a:moveTo>
                  <a:cubicBezTo>
                    <a:pt x="0" y="1"/>
                    <a:pt x="1477" y="144"/>
                    <a:pt x="3846" y="382"/>
                  </a:cubicBezTo>
                  <a:cubicBezTo>
                    <a:pt x="6215" y="620"/>
                    <a:pt x="9466" y="965"/>
                    <a:pt x="13085" y="1346"/>
                  </a:cubicBezTo>
                  <a:cubicBezTo>
                    <a:pt x="14883" y="1549"/>
                    <a:pt x="16610" y="1751"/>
                    <a:pt x="18193" y="1858"/>
                  </a:cubicBezTo>
                  <a:cubicBezTo>
                    <a:pt x="19022" y="1915"/>
                    <a:pt x="19812" y="1945"/>
                    <a:pt x="20548" y="1945"/>
                  </a:cubicBezTo>
                  <a:cubicBezTo>
                    <a:pt x="21206" y="1945"/>
                    <a:pt x="21822" y="1921"/>
                    <a:pt x="22384" y="1870"/>
                  </a:cubicBezTo>
                  <a:cubicBezTo>
                    <a:pt x="23599" y="1787"/>
                    <a:pt x="24551" y="1584"/>
                    <a:pt x="25182" y="1430"/>
                  </a:cubicBezTo>
                  <a:cubicBezTo>
                    <a:pt x="25426" y="1369"/>
                    <a:pt x="25625" y="1308"/>
                    <a:pt x="25780" y="1261"/>
                  </a:cubicBezTo>
                  <a:lnTo>
                    <a:pt x="25780" y="1261"/>
                  </a:lnTo>
                  <a:cubicBezTo>
                    <a:pt x="25625" y="1295"/>
                    <a:pt x="25426" y="1338"/>
                    <a:pt x="25182" y="1382"/>
                  </a:cubicBezTo>
                  <a:cubicBezTo>
                    <a:pt x="24527" y="1501"/>
                    <a:pt x="23575" y="1632"/>
                    <a:pt x="22384" y="1668"/>
                  </a:cubicBezTo>
                  <a:cubicBezTo>
                    <a:pt x="22184" y="1674"/>
                    <a:pt x="21976" y="1677"/>
                    <a:pt x="21762" y="1677"/>
                  </a:cubicBezTo>
                  <a:cubicBezTo>
                    <a:pt x="20727" y="1677"/>
                    <a:pt x="19533" y="1608"/>
                    <a:pt x="18241" y="1489"/>
                  </a:cubicBezTo>
                  <a:cubicBezTo>
                    <a:pt x="16669" y="1334"/>
                    <a:pt x="14966" y="1096"/>
                    <a:pt x="13145" y="906"/>
                  </a:cubicBezTo>
                  <a:cubicBezTo>
                    <a:pt x="9525" y="513"/>
                    <a:pt x="6239" y="299"/>
                    <a:pt x="3858" y="156"/>
                  </a:cubicBezTo>
                  <a:cubicBezTo>
                    <a:pt x="1477" y="25"/>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037;p59">
              <a:extLst>
                <a:ext uri="{FF2B5EF4-FFF2-40B4-BE49-F238E27FC236}">
                  <a16:creationId xmlns:a16="http://schemas.microsoft.com/office/drawing/2014/main" id="{A2DED3C1-925D-4B9A-B80B-B6D20CE3A06E}"/>
                </a:ext>
              </a:extLst>
            </p:cNvPr>
            <p:cNvSpPr/>
            <p:nvPr/>
          </p:nvSpPr>
          <p:spPr>
            <a:xfrm>
              <a:off x="4455900" y="2820725"/>
              <a:ext cx="672725" cy="91700"/>
            </a:xfrm>
            <a:custGeom>
              <a:avLst/>
              <a:gdLst/>
              <a:ahLst/>
              <a:cxnLst/>
              <a:rect l="l" t="t" r="r" b="b"/>
              <a:pathLst>
                <a:path w="26909" h="3668" extrusionOk="0">
                  <a:moveTo>
                    <a:pt x="3567" y="1"/>
                  </a:moveTo>
                  <a:cubicBezTo>
                    <a:pt x="3109" y="1"/>
                    <a:pt x="2688" y="38"/>
                    <a:pt x="2310" y="48"/>
                  </a:cubicBezTo>
                  <a:cubicBezTo>
                    <a:pt x="2060" y="72"/>
                    <a:pt x="1834" y="83"/>
                    <a:pt x="1620" y="95"/>
                  </a:cubicBezTo>
                  <a:cubicBezTo>
                    <a:pt x="1417" y="131"/>
                    <a:pt x="1239" y="143"/>
                    <a:pt x="1060" y="167"/>
                  </a:cubicBezTo>
                  <a:cubicBezTo>
                    <a:pt x="370" y="274"/>
                    <a:pt x="1" y="322"/>
                    <a:pt x="1" y="322"/>
                  </a:cubicBezTo>
                  <a:cubicBezTo>
                    <a:pt x="1" y="322"/>
                    <a:pt x="393" y="286"/>
                    <a:pt x="1072" y="250"/>
                  </a:cubicBezTo>
                  <a:cubicBezTo>
                    <a:pt x="1239" y="226"/>
                    <a:pt x="1429" y="214"/>
                    <a:pt x="1644" y="202"/>
                  </a:cubicBezTo>
                  <a:lnTo>
                    <a:pt x="2322" y="202"/>
                  </a:lnTo>
                  <a:cubicBezTo>
                    <a:pt x="2462" y="202"/>
                    <a:pt x="2607" y="202"/>
                    <a:pt x="2758" y="202"/>
                  </a:cubicBezTo>
                  <a:cubicBezTo>
                    <a:pt x="3134" y="202"/>
                    <a:pt x="3544" y="208"/>
                    <a:pt x="3977" y="250"/>
                  </a:cubicBezTo>
                  <a:cubicBezTo>
                    <a:pt x="4287" y="262"/>
                    <a:pt x="4608" y="286"/>
                    <a:pt x="4942" y="310"/>
                  </a:cubicBezTo>
                  <a:cubicBezTo>
                    <a:pt x="5287" y="333"/>
                    <a:pt x="5620" y="381"/>
                    <a:pt x="5989" y="429"/>
                  </a:cubicBezTo>
                  <a:cubicBezTo>
                    <a:pt x="6692" y="500"/>
                    <a:pt x="7454" y="631"/>
                    <a:pt x="8264" y="762"/>
                  </a:cubicBezTo>
                  <a:cubicBezTo>
                    <a:pt x="9859" y="1060"/>
                    <a:pt x="11597" y="1453"/>
                    <a:pt x="13431" y="1881"/>
                  </a:cubicBezTo>
                  <a:cubicBezTo>
                    <a:pt x="15252" y="2310"/>
                    <a:pt x="17003" y="2715"/>
                    <a:pt x="18598" y="3012"/>
                  </a:cubicBezTo>
                  <a:cubicBezTo>
                    <a:pt x="19408" y="3143"/>
                    <a:pt x="20170" y="3286"/>
                    <a:pt x="20896" y="3370"/>
                  </a:cubicBezTo>
                  <a:cubicBezTo>
                    <a:pt x="21253" y="3417"/>
                    <a:pt x="21599" y="3477"/>
                    <a:pt x="21944" y="3501"/>
                  </a:cubicBezTo>
                  <a:cubicBezTo>
                    <a:pt x="22277" y="3536"/>
                    <a:pt x="22599" y="3548"/>
                    <a:pt x="22908" y="3584"/>
                  </a:cubicBezTo>
                  <a:cubicBezTo>
                    <a:pt x="23515" y="3655"/>
                    <a:pt x="24087" y="3643"/>
                    <a:pt x="24575" y="3655"/>
                  </a:cubicBezTo>
                  <a:cubicBezTo>
                    <a:pt x="24825" y="3667"/>
                    <a:pt x="25051" y="3667"/>
                    <a:pt x="25254" y="3667"/>
                  </a:cubicBezTo>
                  <a:cubicBezTo>
                    <a:pt x="25480" y="3655"/>
                    <a:pt x="25659" y="3655"/>
                    <a:pt x="25837" y="3643"/>
                  </a:cubicBezTo>
                  <a:cubicBezTo>
                    <a:pt x="26528" y="3596"/>
                    <a:pt x="26909" y="3584"/>
                    <a:pt x="26909" y="3584"/>
                  </a:cubicBezTo>
                  <a:cubicBezTo>
                    <a:pt x="26909" y="3584"/>
                    <a:pt x="26528" y="3584"/>
                    <a:pt x="25801" y="3536"/>
                  </a:cubicBezTo>
                  <a:lnTo>
                    <a:pt x="25242" y="3536"/>
                  </a:lnTo>
                  <a:cubicBezTo>
                    <a:pt x="25039" y="3536"/>
                    <a:pt x="24789" y="3501"/>
                    <a:pt x="24551" y="3489"/>
                  </a:cubicBezTo>
                  <a:cubicBezTo>
                    <a:pt x="24063" y="3441"/>
                    <a:pt x="23515" y="3429"/>
                    <a:pt x="22908" y="3346"/>
                  </a:cubicBezTo>
                  <a:cubicBezTo>
                    <a:pt x="22611" y="3298"/>
                    <a:pt x="22277" y="3262"/>
                    <a:pt x="21956" y="3227"/>
                  </a:cubicBezTo>
                  <a:cubicBezTo>
                    <a:pt x="21622" y="3179"/>
                    <a:pt x="21277" y="3120"/>
                    <a:pt x="20920" y="3060"/>
                  </a:cubicBezTo>
                  <a:cubicBezTo>
                    <a:pt x="20205" y="2953"/>
                    <a:pt x="19455" y="2786"/>
                    <a:pt x="18658" y="2631"/>
                  </a:cubicBezTo>
                  <a:cubicBezTo>
                    <a:pt x="17086" y="2286"/>
                    <a:pt x="15348" y="1869"/>
                    <a:pt x="13514" y="1441"/>
                  </a:cubicBezTo>
                  <a:cubicBezTo>
                    <a:pt x="11681" y="1000"/>
                    <a:pt x="9907" y="631"/>
                    <a:pt x="8299" y="381"/>
                  </a:cubicBezTo>
                  <a:cubicBezTo>
                    <a:pt x="7490" y="262"/>
                    <a:pt x="6728" y="143"/>
                    <a:pt x="6001" y="95"/>
                  </a:cubicBezTo>
                  <a:cubicBezTo>
                    <a:pt x="5620" y="83"/>
                    <a:pt x="5287" y="36"/>
                    <a:pt x="4942" y="24"/>
                  </a:cubicBezTo>
                  <a:cubicBezTo>
                    <a:pt x="4608" y="24"/>
                    <a:pt x="4287" y="12"/>
                    <a:pt x="3977" y="12"/>
                  </a:cubicBezTo>
                  <a:cubicBezTo>
                    <a:pt x="3838" y="4"/>
                    <a:pt x="3701" y="1"/>
                    <a:pt x="35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038;p59">
              <a:extLst>
                <a:ext uri="{FF2B5EF4-FFF2-40B4-BE49-F238E27FC236}">
                  <a16:creationId xmlns:a16="http://schemas.microsoft.com/office/drawing/2014/main" id="{420CAB22-B2F9-4A83-931D-F4A9DD2CDD35}"/>
                </a:ext>
              </a:extLst>
            </p:cNvPr>
            <p:cNvSpPr/>
            <p:nvPr/>
          </p:nvSpPr>
          <p:spPr>
            <a:xfrm>
              <a:off x="4495800" y="2796300"/>
              <a:ext cx="401850" cy="70875"/>
            </a:xfrm>
            <a:custGeom>
              <a:avLst/>
              <a:gdLst/>
              <a:ahLst/>
              <a:cxnLst/>
              <a:rect l="l" t="t" r="r" b="b"/>
              <a:pathLst>
                <a:path w="16074" h="2835" extrusionOk="0">
                  <a:moveTo>
                    <a:pt x="0" y="1"/>
                  </a:moveTo>
                  <a:cubicBezTo>
                    <a:pt x="0" y="1"/>
                    <a:pt x="214" y="13"/>
                    <a:pt x="631" y="60"/>
                  </a:cubicBezTo>
                  <a:cubicBezTo>
                    <a:pt x="1048" y="108"/>
                    <a:pt x="1643" y="167"/>
                    <a:pt x="2381" y="251"/>
                  </a:cubicBezTo>
                  <a:cubicBezTo>
                    <a:pt x="3846" y="417"/>
                    <a:pt x="5870" y="703"/>
                    <a:pt x="8096" y="1084"/>
                  </a:cubicBezTo>
                  <a:cubicBezTo>
                    <a:pt x="10311" y="1477"/>
                    <a:pt x="12299" y="1906"/>
                    <a:pt x="13752" y="2251"/>
                  </a:cubicBezTo>
                  <a:cubicBezTo>
                    <a:pt x="14466" y="2406"/>
                    <a:pt x="15038" y="2561"/>
                    <a:pt x="15442" y="2668"/>
                  </a:cubicBezTo>
                  <a:cubicBezTo>
                    <a:pt x="15847" y="2775"/>
                    <a:pt x="16073" y="2834"/>
                    <a:pt x="16073" y="2834"/>
                  </a:cubicBezTo>
                  <a:lnTo>
                    <a:pt x="15478" y="2596"/>
                  </a:lnTo>
                  <a:cubicBezTo>
                    <a:pt x="15085" y="2442"/>
                    <a:pt x="14526" y="2251"/>
                    <a:pt x="13811" y="2025"/>
                  </a:cubicBezTo>
                  <a:cubicBezTo>
                    <a:pt x="12394" y="1584"/>
                    <a:pt x="10394" y="1025"/>
                    <a:pt x="8168" y="644"/>
                  </a:cubicBezTo>
                  <a:cubicBezTo>
                    <a:pt x="5929" y="251"/>
                    <a:pt x="3881" y="96"/>
                    <a:pt x="2393" y="36"/>
                  </a:cubicBezTo>
                  <a:cubicBezTo>
                    <a:pt x="1643" y="1"/>
                    <a:pt x="1048" y="1"/>
                    <a:pt x="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039;p59">
              <a:extLst>
                <a:ext uri="{FF2B5EF4-FFF2-40B4-BE49-F238E27FC236}">
                  <a16:creationId xmlns:a16="http://schemas.microsoft.com/office/drawing/2014/main" id="{B23FCC37-FF99-4202-9410-660BA870D2A5}"/>
                </a:ext>
              </a:extLst>
            </p:cNvPr>
            <p:cNvSpPr/>
            <p:nvPr/>
          </p:nvSpPr>
          <p:spPr>
            <a:xfrm>
              <a:off x="2594350" y="2880150"/>
              <a:ext cx="218225" cy="179900"/>
            </a:xfrm>
            <a:custGeom>
              <a:avLst/>
              <a:gdLst/>
              <a:ahLst/>
              <a:cxnLst/>
              <a:rect l="l" t="t" r="r" b="b"/>
              <a:pathLst>
                <a:path w="8729" h="7196" extrusionOk="0">
                  <a:moveTo>
                    <a:pt x="8180" y="1"/>
                  </a:moveTo>
                  <a:cubicBezTo>
                    <a:pt x="8037" y="1"/>
                    <a:pt x="7864" y="33"/>
                    <a:pt x="7716" y="171"/>
                  </a:cubicBezTo>
                  <a:cubicBezTo>
                    <a:pt x="7621" y="242"/>
                    <a:pt x="7538" y="362"/>
                    <a:pt x="7514" y="516"/>
                  </a:cubicBezTo>
                  <a:cubicBezTo>
                    <a:pt x="7514" y="659"/>
                    <a:pt x="7549" y="778"/>
                    <a:pt x="7502" y="838"/>
                  </a:cubicBezTo>
                  <a:cubicBezTo>
                    <a:pt x="7454" y="921"/>
                    <a:pt x="7359" y="945"/>
                    <a:pt x="7216" y="981"/>
                  </a:cubicBezTo>
                  <a:cubicBezTo>
                    <a:pt x="7085" y="1004"/>
                    <a:pt x="6942" y="1028"/>
                    <a:pt x="6764" y="1076"/>
                  </a:cubicBezTo>
                  <a:cubicBezTo>
                    <a:pt x="6668" y="1112"/>
                    <a:pt x="6561" y="1171"/>
                    <a:pt x="6490" y="1278"/>
                  </a:cubicBezTo>
                  <a:cubicBezTo>
                    <a:pt x="6418" y="1374"/>
                    <a:pt x="6406" y="1528"/>
                    <a:pt x="6406" y="1600"/>
                  </a:cubicBezTo>
                  <a:cubicBezTo>
                    <a:pt x="6406" y="1755"/>
                    <a:pt x="6359" y="1874"/>
                    <a:pt x="6264" y="1993"/>
                  </a:cubicBezTo>
                  <a:cubicBezTo>
                    <a:pt x="6097" y="2231"/>
                    <a:pt x="5799" y="2409"/>
                    <a:pt x="5466" y="2624"/>
                  </a:cubicBezTo>
                  <a:cubicBezTo>
                    <a:pt x="5132" y="2838"/>
                    <a:pt x="4811" y="3076"/>
                    <a:pt x="4478" y="3314"/>
                  </a:cubicBezTo>
                  <a:cubicBezTo>
                    <a:pt x="3144" y="4267"/>
                    <a:pt x="2025" y="5243"/>
                    <a:pt x="1239" y="5981"/>
                  </a:cubicBezTo>
                  <a:cubicBezTo>
                    <a:pt x="453" y="6708"/>
                    <a:pt x="1" y="7196"/>
                    <a:pt x="1" y="7196"/>
                  </a:cubicBezTo>
                  <a:cubicBezTo>
                    <a:pt x="1" y="7196"/>
                    <a:pt x="537" y="6803"/>
                    <a:pt x="1370" y="6124"/>
                  </a:cubicBezTo>
                  <a:cubicBezTo>
                    <a:pt x="2239" y="5481"/>
                    <a:pt x="3418" y="4612"/>
                    <a:pt x="4740" y="3660"/>
                  </a:cubicBezTo>
                  <a:cubicBezTo>
                    <a:pt x="5061" y="3421"/>
                    <a:pt x="5394" y="3183"/>
                    <a:pt x="5704" y="2957"/>
                  </a:cubicBezTo>
                  <a:cubicBezTo>
                    <a:pt x="6002" y="2731"/>
                    <a:pt x="6359" y="2528"/>
                    <a:pt x="6585" y="2171"/>
                  </a:cubicBezTo>
                  <a:cubicBezTo>
                    <a:pt x="6704" y="1993"/>
                    <a:pt x="6764" y="1766"/>
                    <a:pt x="6740" y="1576"/>
                  </a:cubicBezTo>
                  <a:cubicBezTo>
                    <a:pt x="6728" y="1481"/>
                    <a:pt x="6740" y="1457"/>
                    <a:pt x="6764" y="1421"/>
                  </a:cubicBezTo>
                  <a:cubicBezTo>
                    <a:pt x="6787" y="1397"/>
                    <a:pt x="6823" y="1362"/>
                    <a:pt x="6883" y="1338"/>
                  </a:cubicBezTo>
                  <a:cubicBezTo>
                    <a:pt x="7002" y="1290"/>
                    <a:pt x="7145" y="1254"/>
                    <a:pt x="7299" y="1219"/>
                  </a:cubicBezTo>
                  <a:cubicBezTo>
                    <a:pt x="7430" y="1171"/>
                    <a:pt x="7621" y="1112"/>
                    <a:pt x="7716" y="933"/>
                  </a:cubicBezTo>
                  <a:cubicBezTo>
                    <a:pt x="7752" y="838"/>
                    <a:pt x="7752" y="754"/>
                    <a:pt x="7740" y="683"/>
                  </a:cubicBezTo>
                  <a:cubicBezTo>
                    <a:pt x="7728" y="623"/>
                    <a:pt x="7716" y="564"/>
                    <a:pt x="7716" y="516"/>
                  </a:cubicBezTo>
                  <a:cubicBezTo>
                    <a:pt x="7716" y="421"/>
                    <a:pt x="7752" y="338"/>
                    <a:pt x="7811" y="266"/>
                  </a:cubicBezTo>
                  <a:cubicBezTo>
                    <a:pt x="7930" y="111"/>
                    <a:pt x="8109" y="88"/>
                    <a:pt x="8264" y="64"/>
                  </a:cubicBezTo>
                  <a:cubicBezTo>
                    <a:pt x="8302" y="61"/>
                    <a:pt x="8339" y="59"/>
                    <a:pt x="8373" y="59"/>
                  </a:cubicBezTo>
                  <a:cubicBezTo>
                    <a:pt x="8468" y="59"/>
                    <a:pt x="8548" y="70"/>
                    <a:pt x="8609" y="88"/>
                  </a:cubicBezTo>
                  <a:cubicBezTo>
                    <a:pt x="8681" y="100"/>
                    <a:pt x="8728" y="100"/>
                    <a:pt x="8728" y="100"/>
                  </a:cubicBezTo>
                  <a:cubicBezTo>
                    <a:pt x="8728" y="100"/>
                    <a:pt x="8681" y="88"/>
                    <a:pt x="8609" y="64"/>
                  </a:cubicBezTo>
                  <a:cubicBezTo>
                    <a:pt x="8526" y="52"/>
                    <a:pt x="8407" y="28"/>
                    <a:pt x="8264" y="4"/>
                  </a:cubicBezTo>
                  <a:cubicBezTo>
                    <a:pt x="8237" y="2"/>
                    <a:pt x="8209" y="1"/>
                    <a:pt x="81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40;p59">
              <a:extLst>
                <a:ext uri="{FF2B5EF4-FFF2-40B4-BE49-F238E27FC236}">
                  <a16:creationId xmlns:a16="http://schemas.microsoft.com/office/drawing/2014/main" id="{333BBAB1-5A1F-43CB-974B-059FFB97AE64}"/>
                </a:ext>
              </a:extLst>
            </p:cNvPr>
            <p:cNvSpPr/>
            <p:nvPr/>
          </p:nvSpPr>
          <p:spPr>
            <a:xfrm>
              <a:off x="2647050" y="2995725"/>
              <a:ext cx="509300" cy="34925"/>
            </a:xfrm>
            <a:custGeom>
              <a:avLst/>
              <a:gdLst/>
              <a:ahLst/>
              <a:cxnLst/>
              <a:rect l="l" t="t" r="r" b="b"/>
              <a:pathLst>
                <a:path w="20372" h="1397" extrusionOk="0">
                  <a:moveTo>
                    <a:pt x="20372" y="1"/>
                  </a:moveTo>
                  <a:cubicBezTo>
                    <a:pt x="20372" y="1"/>
                    <a:pt x="20086" y="49"/>
                    <a:pt x="19586" y="108"/>
                  </a:cubicBezTo>
                  <a:cubicBezTo>
                    <a:pt x="19074" y="180"/>
                    <a:pt x="18336" y="287"/>
                    <a:pt x="17407" y="394"/>
                  </a:cubicBezTo>
                  <a:cubicBezTo>
                    <a:pt x="15562" y="596"/>
                    <a:pt x="13014" y="822"/>
                    <a:pt x="10204" y="906"/>
                  </a:cubicBezTo>
                  <a:cubicBezTo>
                    <a:pt x="9220" y="939"/>
                    <a:pt x="8267" y="954"/>
                    <a:pt x="7364" y="954"/>
                  </a:cubicBezTo>
                  <a:cubicBezTo>
                    <a:pt x="5689" y="954"/>
                    <a:pt x="4188" y="904"/>
                    <a:pt x="2989" y="834"/>
                  </a:cubicBezTo>
                  <a:cubicBezTo>
                    <a:pt x="2060" y="787"/>
                    <a:pt x="1322" y="751"/>
                    <a:pt x="798" y="703"/>
                  </a:cubicBezTo>
                  <a:cubicBezTo>
                    <a:pt x="274" y="656"/>
                    <a:pt x="0" y="644"/>
                    <a:pt x="0" y="644"/>
                  </a:cubicBezTo>
                  <a:lnTo>
                    <a:pt x="0" y="644"/>
                  </a:lnTo>
                  <a:cubicBezTo>
                    <a:pt x="0" y="644"/>
                    <a:pt x="274" y="692"/>
                    <a:pt x="786" y="775"/>
                  </a:cubicBezTo>
                  <a:cubicBezTo>
                    <a:pt x="1286" y="870"/>
                    <a:pt x="2036" y="965"/>
                    <a:pt x="2953" y="1073"/>
                  </a:cubicBezTo>
                  <a:cubicBezTo>
                    <a:pt x="4449" y="1246"/>
                    <a:pt x="6414" y="1396"/>
                    <a:pt x="8620" y="1396"/>
                  </a:cubicBezTo>
                  <a:cubicBezTo>
                    <a:pt x="9136" y="1396"/>
                    <a:pt x="9665" y="1388"/>
                    <a:pt x="10204" y="1370"/>
                  </a:cubicBezTo>
                  <a:cubicBezTo>
                    <a:pt x="13050" y="1287"/>
                    <a:pt x="15597" y="942"/>
                    <a:pt x="17419" y="608"/>
                  </a:cubicBezTo>
                  <a:cubicBezTo>
                    <a:pt x="18348" y="453"/>
                    <a:pt x="19074" y="299"/>
                    <a:pt x="19586" y="180"/>
                  </a:cubicBezTo>
                  <a:cubicBezTo>
                    <a:pt x="20086" y="61"/>
                    <a:pt x="20372" y="1"/>
                    <a:pt x="203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41;p59">
              <a:extLst>
                <a:ext uri="{FF2B5EF4-FFF2-40B4-BE49-F238E27FC236}">
                  <a16:creationId xmlns:a16="http://schemas.microsoft.com/office/drawing/2014/main" id="{08BA2B41-83F0-4E3F-8CA2-938B81744312}"/>
                </a:ext>
              </a:extLst>
            </p:cNvPr>
            <p:cNvSpPr/>
            <p:nvPr/>
          </p:nvSpPr>
          <p:spPr>
            <a:xfrm>
              <a:off x="2698550" y="2967150"/>
              <a:ext cx="191400" cy="17800"/>
            </a:xfrm>
            <a:custGeom>
              <a:avLst/>
              <a:gdLst/>
              <a:ahLst/>
              <a:cxnLst/>
              <a:rect l="l" t="t" r="r" b="b"/>
              <a:pathLst>
                <a:path w="7656" h="712" extrusionOk="0">
                  <a:moveTo>
                    <a:pt x="7656" y="1"/>
                  </a:moveTo>
                  <a:lnTo>
                    <a:pt x="7656" y="1"/>
                  </a:lnTo>
                  <a:cubicBezTo>
                    <a:pt x="7656" y="1"/>
                    <a:pt x="7227" y="25"/>
                    <a:pt x="6525" y="108"/>
                  </a:cubicBezTo>
                  <a:cubicBezTo>
                    <a:pt x="5834" y="144"/>
                    <a:pt x="4882" y="203"/>
                    <a:pt x="3834" y="251"/>
                  </a:cubicBezTo>
                  <a:cubicBezTo>
                    <a:pt x="2786" y="299"/>
                    <a:pt x="1834" y="311"/>
                    <a:pt x="1131" y="311"/>
                  </a:cubicBezTo>
                  <a:lnTo>
                    <a:pt x="0" y="311"/>
                  </a:lnTo>
                  <a:cubicBezTo>
                    <a:pt x="0" y="311"/>
                    <a:pt x="417" y="418"/>
                    <a:pt x="1119" y="537"/>
                  </a:cubicBezTo>
                  <a:cubicBezTo>
                    <a:pt x="1719" y="628"/>
                    <a:pt x="2510" y="711"/>
                    <a:pt x="3395" y="711"/>
                  </a:cubicBezTo>
                  <a:cubicBezTo>
                    <a:pt x="3547" y="711"/>
                    <a:pt x="3701" y="709"/>
                    <a:pt x="3858" y="703"/>
                  </a:cubicBezTo>
                  <a:cubicBezTo>
                    <a:pt x="4929" y="656"/>
                    <a:pt x="5882" y="477"/>
                    <a:pt x="6572" y="311"/>
                  </a:cubicBezTo>
                  <a:cubicBezTo>
                    <a:pt x="7251" y="144"/>
                    <a:pt x="7656" y="1"/>
                    <a:pt x="765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42;p59">
              <a:extLst>
                <a:ext uri="{FF2B5EF4-FFF2-40B4-BE49-F238E27FC236}">
                  <a16:creationId xmlns:a16="http://schemas.microsoft.com/office/drawing/2014/main" id="{A38EADCB-F4E8-400A-8314-4E0ACF5960C9}"/>
                </a:ext>
              </a:extLst>
            </p:cNvPr>
            <p:cNvSpPr/>
            <p:nvPr/>
          </p:nvSpPr>
          <p:spPr>
            <a:xfrm>
              <a:off x="2862550" y="2897875"/>
              <a:ext cx="950150" cy="82400"/>
            </a:xfrm>
            <a:custGeom>
              <a:avLst/>
              <a:gdLst/>
              <a:ahLst/>
              <a:cxnLst/>
              <a:rect l="l" t="t" r="r" b="b"/>
              <a:pathLst>
                <a:path w="38006" h="3296" extrusionOk="0">
                  <a:moveTo>
                    <a:pt x="22933" y="1"/>
                  </a:moveTo>
                  <a:cubicBezTo>
                    <a:pt x="21699" y="1"/>
                    <a:pt x="20427" y="66"/>
                    <a:pt x="19134" y="188"/>
                  </a:cubicBezTo>
                  <a:cubicBezTo>
                    <a:pt x="16479" y="450"/>
                    <a:pt x="13978" y="819"/>
                    <a:pt x="11704" y="1046"/>
                  </a:cubicBezTo>
                  <a:cubicBezTo>
                    <a:pt x="9430" y="1260"/>
                    <a:pt x="7358" y="1319"/>
                    <a:pt x="5620" y="1319"/>
                  </a:cubicBezTo>
                  <a:cubicBezTo>
                    <a:pt x="3894" y="1319"/>
                    <a:pt x="2477" y="1260"/>
                    <a:pt x="1513" y="1224"/>
                  </a:cubicBezTo>
                  <a:cubicBezTo>
                    <a:pt x="536" y="1177"/>
                    <a:pt x="1" y="1141"/>
                    <a:pt x="0" y="1141"/>
                  </a:cubicBezTo>
                  <a:lnTo>
                    <a:pt x="0" y="1141"/>
                  </a:lnTo>
                  <a:cubicBezTo>
                    <a:pt x="1" y="1141"/>
                    <a:pt x="536" y="1200"/>
                    <a:pt x="1513" y="1296"/>
                  </a:cubicBezTo>
                  <a:cubicBezTo>
                    <a:pt x="2489" y="1379"/>
                    <a:pt x="3894" y="1486"/>
                    <a:pt x="5632" y="1546"/>
                  </a:cubicBezTo>
                  <a:cubicBezTo>
                    <a:pt x="6255" y="1567"/>
                    <a:pt x="6922" y="1581"/>
                    <a:pt x="7626" y="1581"/>
                  </a:cubicBezTo>
                  <a:cubicBezTo>
                    <a:pt x="8887" y="1581"/>
                    <a:pt x="10270" y="1537"/>
                    <a:pt x="11752" y="1415"/>
                  </a:cubicBezTo>
                  <a:cubicBezTo>
                    <a:pt x="14062" y="1236"/>
                    <a:pt x="16550" y="891"/>
                    <a:pt x="19193" y="641"/>
                  </a:cubicBezTo>
                  <a:cubicBezTo>
                    <a:pt x="20633" y="504"/>
                    <a:pt x="22037" y="428"/>
                    <a:pt x="23388" y="428"/>
                  </a:cubicBezTo>
                  <a:cubicBezTo>
                    <a:pt x="24506" y="428"/>
                    <a:pt x="25588" y="480"/>
                    <a:pt x="26623" y="593"/>
                  </a:cubicBezTo>
                  <a:cubicBezTo>
                    <a:pt x="28897" y="831"/>
                    <a:pt x="30921" y="1260"/>
                    <a:pt x="32600" y="1700"/>
                  </a:cubicBezTo>
                  <a:cubicBezTo>
                    <a:pt x="34279" y="2129"/>
                    <a:pt x="35636" y="2546"/>
                    <a:pt x="36565" y="2831"/>
                  </a:cubicBezTo>
                  <a:cubicBezTo>
                    <a:pt x="37493" y="3129"/>
                    <a:pt x="38005" y="3296"/>
                    <a:pt x="38005" y="3296"/>
                  </a:cubicBezTo>
                  <a:cubicBezTo>
                    <a:pt x="38005" y="3296"/>
                    <a:pt x="37493" y="3093"/>
                    <a:pt x="36576" y="2772"/>
                  </a:cubicBezTo>
                  <a:cubicBezTo>
                    <a:pt x="35648" y="2439"/>
                    <a:pt x="34326" y="1962"/>
                    <a:pt x="32647" y="1486"/>
                  </a:cubicBezTo>
                  <a:cubicBezTo>
                    <a:pt x="30957" y="1010"/>
                    <a:pt x="28933" y="510"/>
                    <a:pt x="26647" y="224"/>
                  </a:cubicBezTo>
                  <a:cubicBezTo>
                    <a:pt x="25467" y="72"/>
                    <a:pt x="24221" y="1"/>
                    <a:pt x="229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43;p59">
              <a:extLst>
                <a:ext uri="{FF2B5EF4-FFF2-40B4-BE49-F238E27FC236}">
                  <a16:creationId xmlns:a16="http://schemas.microsoft.com/office/drawing/2014/main" id="{29FAC0F9-8F65-4C79-AE3E-B7C8CF5BB3A5}"/>
                </a:ext>
              </a:extLst>
            </p:cNvPr>
            <p:cNvSpPr/>
            <p:nvPr/>
          </p:nvSpPr>
          <p:spPr>
            <a:xfrm>
              <a:off x="3315875" y="2930175"/>
              <a:ext cx="382525" cy="50100"/>
            </a:xfrm>
            <a:custGeom>
              <a:avLst/>
              <a:gdLst/>
              <a:ahLst/>
              <a:cxnLst/>
              <a:rect l="l" t="t" r="r" b="b"/>
              <a:pathLst>
                <a:path w="15301" h="2004" extrusionOk="0">
                  <a:moveTo>
                    <a:pt x="5642" y="1"/>
                  </a:moveTo>
                  <a:cubicBezTo>
                    <a:pt x="4334" y="1"/>
                    <a:pt x="3168" y="108"/>
                    <a:pt x="2251" y="242"/>
                  </a:cubicBezTo>
                  <a:cubicBezTo>
                    <a:pt x="1548" y="349"/>
                    <a:pt x="989" y="456"/>
                    <a:pt x="596" y="539"/>
                  </a:cubicBezTo>
                  <a:cubicBezTo>
                    <a:pt x="203" y="635"/>
                    <a:pt x="1" y="670"/>
                    <a:pt x="1" y="670"/>
                  </a:cubicBezTo>
                  <a:cubicBezTo>
                    <a:pt x="1" y="670"/>
                    <a:pt x="227" y="658"/>
                    <a:pt x="608" y="611"/>
                  </a:cubicBezTo>
                  <a:cubicBezTo>
                    <a:pt x="1001" y="575"/>
                    <a:pt x="1560" y="527"/>
                    <a:pt x="2263" y="480"/>
                  </a:cubicBezTo>
                  <a:cubicBezTo>
                    <a:pt x="2900" y="442"/>
                    <a:pt x="3642" y="416"/>
                    <a:pt x="4462" y="416"/>
                  </a:cubicBezTo>
                  <a:cubicBezTo>
                    <a:pt x="5450" y="416"/>
                    <a:pt x="6551" y="454"/>
                    <a:pt x="7716" y="551"/>
                  </a:cubicBezTo>
                  <a:cubicBezTo>
                    <a:pt x="9835" y="754"/>
                    <a:pt x="11728" y="1087"/>
                    <a:pt x="13098" y="1420"/>
                  </a:cubicBezTo>
                  <a:cubicBezTo>
                    <a:pt x="13788" y="1575"/>
                    <a:pt x="14336" y="1730"/>
                    <a:pt x="14705" y="1837"/>
                  </a:cubicBezTo>
                  <a:cubicBezTo>
                    <a:pt x="15098" y="1944"/>
                    <a:pt x="15300" y="2004"/>
                    <a:pt x="15300" y="2004"/>
                  </a:cubicBezTo>
                  <a:cubicBezTo>
                    <a:pt x="15300" y="2004"/>
                    <a:pt x="15098" y="1909"/>
                    <a:pt x="14752" y="1742"/>
                  </a:cubicBezTo>
                  <a:cubicBezTo>
                    <a:pt x="14383" y="1599"/>
                    <a:pt x="13848" y="1409"/>
                    <a:pt x="13169" y="1182"/>
                  </a:cubicBezTo>
                  <a:cubicBezTo>
                    <a:pt x="11835" y="754"/>
                    <a:pt x="9930" y="289"/>
                    <a:pt x="7775" y="99"/>
                  </a:cubicBezTo>
                  <a:cubicBezTo>
                    <a:pt x="7036" y="30"/>
                    <a:pt x="6320" y="1"/>
                    <a:pt x="56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44;p59">
              <a:extLst>
                <a:ext uri="{FF2B5EF4-FFF2-40B4-BE49-F238E27FC236}">
                  <a16:creationId xmlns:a16="http://schemas.microsoft.com/office/drawing/2014/main" id="{60D05602-6DF2-40B1-A6CA-F0AEBB267329}"/>
                </a:ext>
              </a:extLst>
            </p:cNvPr>
            <p:cNvSpPr/>
            <p:nvPr/>
          </p:nvSpPr>
          <p:spPr>
            <a:xfrm>
              <a:off x="3478100" y="2965425"/>
              <a:ext cx="132475" cy="15200"/>
            </a:xfrm>
            <a:custGeom>
              <a:avLst/>
              <a:gdLst/>
              <a:ahLst/>
              <a:cxnLst/>
              <a:rect l="l" t="t" r="r" b="b"/>
              <a:pathLst>
                <a:path w="5299" h="608" extrusionOk="0">
                  <a:moveTo>
                    <a:pt x="1616" y="0"/>
                  </a:moveTo>
                  <a:cubicBezTo>
                    <a:pt x="667" y="0"/>
                    <a:pt x="1" y="106"/>
                    <a:pt x="1" y="106"/>
                  </a:cubicBezTo>
                  <a:cubicBezTo>
                    <a:pt x="1" y="106"/>
                    <a:pt x="1179" y="368"/>
                    <a:pt x="2632" y="499"/>
                  </a:cubicBezTo>
                  <a:cubicBezTo>
                    <a:pt x="3706" y="595"/>
                    <a:pt x="4639" y="607"/>
                    <a:pt x="5060" y="607"/>
                  </a:cubicBezTo>
                  <a:cubicBezTo>
                    <a:pt x="5213" y="607"/>
                    <a:pt x="5299" y="606"/>
                    <a:pt x="5299" y="606"/>
                  </a:cubicBezTo>
                  <a:cubicBezTo>
                    <a:pt x="5299" y="606"/>
                    <a:pt x="4156" y="177"/>
                    <a:pt x="2679" y="46"/>
                  </a:cubicBezTo>
                  <a:cubicBezTo>
                    <a:pt x="2302" y="13"/>
                    <a:pt x="1942" y="0"/>
                    <a:pt x="16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045;p59">
              <a:extLst>
                <a:ext uri="{FF2B5EF4-FFF2-40B4-BE49-F238E27FC236}">
                  <a16:creationId xmlns:a16="http://schemas.microsoft.com/office/drawing/2014/main" id="{EF640822-180A-4B8E-920A-3045E4915901}"/>
                </a:ext>
              </a:extLst>
            </p:cNvPr>
            <p:cNvSpPr/>
            <p:nvPr/>
          </p:nvSpPr>
          <p:spPr>
            <a:xfrm>
              <a:off x="3505200" y="2876350"/>
              <a:ext cx="306000" cy="62250"/>
            </a:xfrm>
            <a:custGeom>
              <a:avLst/>
              <a:gdLst/>
              <a:ahLst/>
              <a:cxnLst/>
              <a:rect l="l" t="t" r="r" b="b"/>
              <a:pathLst>
                <a:path w="12240" h="2490" extrusionOk="0">
                  <a:moveTo>
                    <a:pt x="702" y="1"/>
                  </a:moveTo>
                  <a:cubicBezTo>
                    <a:pt x="253" y="1"/>
                    <a:pt x="0" y="13"/>
                    <a:pt x="0" y="13"/>
                  </a:cubicBezTo>
                  <a:cubicBezTo>
                    <a:pt x="0" y="13"/>
                    <a:pt x="691" y="97"/>
                    <a:pt x="1822" y="252"/>
                  </a:cubicBezTo>
                  <a:cubicBezTo>
                    <a:pt x="2941" y="418"/>
                    <a:pt x="4489" y="668"/>
                    <a:pt x="6167" y="1014"/>
                  </a:cubicBezTo>
                  <a:cubicBezTo>
                    <a:pt x="7846" y="1359"/>
                    <a:pt x="9370" y="1728"/>
                    <a:pt x="10466" y="2014"/>
                  </a:cubicBezTo>
                  <a:cubicBezTo>
                    <a:pt x="11549" y="2311"/>
                    <a:pt x="12240" y="2490"/>
                    <a:pt x="12240" y="2490"/>
                  </a:cubicBezTo>
                  <a:cubicBezTo>
                    <a:pt x="12240" y="2490"/>
                    <a:pt x="11597" y="2192"/>
                    <a:pt x="10549" y="1787"/>
                  </a:cubicBezTo>
                  <a:cubicBezTo>
                    <a:pt x="9489" y="1383"/>
                    <a:pt x="7977" y="906"/>
                    <a:pt x="6275" y="561"/>
                  </a:cubicBezTo>
                  <a:cubicBezTo>
                    <a:pt x="4560" y="216"/>
                    <a:pt x="2977" y="73"/>
                    <a:pt x="1845" y="25"/>
                  </a:cubicBezTo>
                  <a:cubicBezTo>
                    <a:pt x="1388" y="6"/>
                    <a:pt x="1002" y="1"/>
                    <a:pt x="7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046;p59">
              <a:extLst>
                <a:ext uri="{FF2B5EF4-FFF2-40B4-BE49-F238E27FC236}">
                  <a16:creationId xmlns:a16="http://schemas.microsoft.com/office/drawing/2014/main" id="{24456004-10D2-4AD7-840F-FA8A99BF7B9A}"/>
                </a:ext>
              </a:extLst>
            </p:cNvPr>
            <p:cNvSpPr/>
            <p:nvPr/>
          </p:nvSpPr>
          <p:spPr>
            <a:xfrm>
              <a:off x="3798075" y="2921325"/>
              <a:ext cx="146175" cy="109850"/>
            </a:xfrm>
            <a:custGeom>
              <a:avLst/>
              <a:gdLst/>
              <a:ahLst/>
              <a:cxnLst/>
              <a:rect l="l" t="t" r="r" b="b"/>
              <a:pathLst>
                <a:path w="5847" h="4394" extrusionOk="0">
                  <a:moveTo>
                    <a:pt x="1" y="0"/>
                  </a:moveTo>
                  <a:lnTo>
                    <a:pt x="1" y="0"/>
                  </a:lnTo>
                  <a:cubicBezTo>
                    <a:pt x="1" y="0"/>
                    <a:pt x="406" y="179"/>
                    <a:pt x="1001" y="465"/>
                  </a:cubicBezTo>
                  <a:cubicBezTo>
                    <a:pt x="1596" y="774"/>
                    <a:pt x="2394" y="1239"/>
                    <a:pt x="3239" y="1810"/>
                  </a:cubicBezTo>
                  <a:cubicBezTo>
                    <a:pt x="4097" y="2382"/>
                    <a:pt x="4787" y="2977"/>
                    <a:pt x="5228" y="3501"/>
                  </a:cubicBezTo>
                  <a:cubicBezTo>
                    <a:pt x="5442" y="3751"/>
                    <a:pt x="5597" y="3977"/>
                    <a:pt x="5704" y="4132"/>
                  </a:cubicBezTo>
                  <a:cubicBezTo>
                    <a:pt x="5787" y="4299"/>
                    <a:pt x="5847" y="4394"/>
                    <a:pt x="5847" y="4394"/>
                  </a:cubicBezTo>
                  <a:cubicBezTo>
                    <a:pt x="5847" y="4394"/>
                    <a:pt x="5823" y="4287"/>
                    <a:pt x="5763" y="4108"/>
                  </a:cubicBezTo>
                  <a:cubicBezTo>
                    <a:pt x="5704" y="3929"/>
                    <a:pt x="5585" y="3656"/>
                    <a:pt x="5406" y="3358"/>
                  </a:cubicBezTo>
                  <a:cubicBezTo>
                    <a:pt x="5049" y="2763"/>
                    <a:pt x="4382" y="2036"/>
                    <a:pt x="3501" y="1441"/>
                  </a:cubicBezTo>
                  <a:cubicBezTo>
                    <a:pt x="2620" y="846"/>
                    <a:pt x="1727" y="477"/>
                    <a:pt x="1072" y="274"/>
                  </a:cubicBezTo>
                  <a:cubicBezTo>
                    <a:pt x="418"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47;p59">
              <a:extLst>
                <a:ext uri="{FF2B5EF4-FFF2-40B4-BE49-F238E27FC236}">
                  <a16:creationId xmlns:a16="http://schemas.microsoft.com/office/drawing/2014/main" id="{C4401845-51C9-4186-A2F0-36D7D701FA85}"/>
                </a:ext>
              </a:extLst>
            </p:cNvPr>
            <p:cNvSpPr/>
            <p:nvPr/>
          </p:nvSpPr>
          <p:spPr>
            <a:xfrm>
              <a:off x="3826650" y="2973700"/>
              <a:ext cx="92900" cy="57175"/>
            </a:xfrm>
            <a:custGeom>
              <a:avLst/>
              <a:gdLst/>
              <a:ahLst/>
              <a:cxnLst/>
              <a:rect l="l" t="t" r="r" b="b"/>
              <a:pathLst>
                <a:path w="3716" h="2287" extrusionOk="0">
                  <a:moveTo>
                    <a:pt x="1" y="1"/>
                  </a:moveTo>
                  <a:cubicBezTo>
                    <a:pt x="1" y="1"/>
                    <a:pt x="215" y="120"/>
                    <a:pt x="560" y="346"/>
                  </a:cubicBezTo>
                  <a:cubicBezTo>
                    <a:pt x="894" y="537"/>
                    <a:pt x="1358" y="822"/>
                    <a:pt x="1858" y="1132"/>
                  </a:cubicBezTo>
                  <a:cubicBezTo>
                    <a:pt x="2370" y="1453"/>
                    <a:pt x="2834" y="1727"/>
                    <a:pt x="3156" y="1942"/>
                  </a:cubicBezTo>
                  <a:cubicBezTo>
                    <a:pt x="3501" y="2144"/>
                    <a:pt x="3716" y="2287"/>
                    <a:pt x="3716" y="2287"/>
                  </a:cubicBezTo>
                  <a:cubicBezTo>
                    <a:pt x="3716" y="2287"/>
                    <a:pt x="3573" y="2073"/>
                    <a:pt x="3311" y="1763"/>
                  </a:cubicBezTo>
                  <a:cubicBezTo>
                    <a:pt x="3037" y="1453"/>
                    <a:pt x="2644" y="1061"/>
                    <a:pt x="2096" y="739"/>
                  </a:cubicBezTo>
                  <a:cubicBezTo>
                    <a:pt x="1572" y="406"/>
                    <a:pt x="1037" y="227"/>
                    <a:pt x="644" y="120"/>
                  </a:cubicBezTo>
                  <a:cubicBezTo>
                    <a:pt x="263" y="2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48;p59">
              <a:extLst>
                <a:ext uri="{FF2B5EF4-FFF2-40B4-BE49-F238E27FC236}">
                  <a16:creationId xmlns:a16="http://schemas.microsoft.com/office/drawing/2014/main" id="{29714F7E-979B-4D11-B95D-C556109DD45C}"/>
                </a:ext>
              </a:extLst>
            </p:cNvPr>
            <p:cNvSpPr/>
            <p:nvPr/>
          </p:nvSpPr>
          <p:spPr>
            <a:xfrm>
              <a:off x="3798075" y="2993050"/>
              <a:ext cx="73550" cy="48550"/>
            </a:xfrm>
            <a:custGeom>
              <a:avLst/>
              <a:gdLst/>
              <a:ahLst/>
              <a:cxnLst/>
              <a:rect l="l" t="t" r="r" b="b"/>
              <a:pathLst>
                <a:path w="2942" h="1942" extrusionOk="0">
                  <a:moveTo>
                    <a:pt x="1" y="1"/>
                  </a:moveTo>
                  <a:lnTo>
                    <a:pt x="1" y="1"/>
                  </a:lnTo>
                  <a:cubicBezTo>
                    <a:pt x="1" y="1"/>
                    <a:pt x="167" y="120"/>
                    <a:pt x="417" y="346"/>
                  </a:cubicBezTo>
                  <a:cubicBezTo>
                    <a:pt x="679" y="525"/>
                    <a:pt x="1025" y="787"/>
                    <a:pt x="1430" y="1049"/>
                  </a:cubicBezTo>
                  <a:cubicBezTo>
                    <a:pt x="1834" y="1299"/>
                    <a:pt x="2203" y="1525"/>
                    <a:pt x="2489" y="1680"/>
                  </a:cubicBezTo>
                  <a:cubicBezTo>
                    <a:pt x="2763" y="1846"/>
                    <a:pt x="2942" y="1942"/>
                    <a:pt x="2942" y="1942"/>
                  </a:cubicBezTo>
                  <a:cubicBezTo>
                    <a:pt x="2942" y="1942"/>
                    <a:pt x="2846" y="1763"/>
                    <a:pt x="2632" y="1513"/>
                  </a:cubicBezTo>
                  <a:cubicBezTo>
                    <a:pt x="2430" y="1251"/>
                    <a:pt x="2096" y="929"/>
                    <a:pt x="1680" y="656"/>
                  </a:cubicBezTo>
                  <a:cubicBezTo>
                    <a:pt x="1263" y="382"/>
                    <a:pt x="834" y="215"/>
                    <a:pt x="525" y="120"/>
                  </a:cubicBezTo>
                  <a:cubicBezTo>
                    <a:pt x="215"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49;p59">
              <a:extLst>
                <a:ext uri="{FF2B5EF4-FFF2-40B4-BE49-F238E27FC236}">
                  <a16:creationId xmlns:a16="http://schemas.microsoft.com/office/drawing/2014/main" id="{F38E2FE7-0AE3-449B-B2A9-4A377B0F84D2}"/>
                </a:ext>
              </a:extLst>
            </p:cNvPr>
            <p:cNvSpPr/>
            <p:nvPr/>
          </p:nvSpPr>
          <p:spPr>
            <a:xfrm>
              <a:off x="3646275" y="3014500"/>
              <a:ext cx="141425" cy="65800"/>
            </a:xfrm>
            <a:custGeom>
              <a:avLst/>
              <a:gdLst/>
              <a:ahLst/>
              <a:cxnLst/>
              <a:rect l="l" t="t" r="r" b="b"/>
              <a:pathLst>
                <a:path w="5657" h="2632" extrusionOk="0">
                  <a:moveTo>
                    <a:pt x="1" y="0"/>
                  </a:moveTo>
                  <a:cubicBezTo>
                    <a:pt x="1" y="0"/>
                    <a:pt x="346" y="119"/>
                    <a:pt x="882" y="286"/>
                  </a:cubicBezTo>
                  <a:cubicBezTo>
                    <a:pt x="1417" y="488"/>
                    <a:pt x="2132" y="786"/>
                    <a:pt x="2906" y="1143"/>
                  </a:cubicBezTo>
                  <a:cubicBezTo>
                    <a:pt x="3680" y="1512"/>
                    <a:pt x="4358" y="1869"/>
                    <a:pt x="4858" y="2155"/>
                  </a:cubicBezTo>
                  <a:cubicBezTo>
                    <a:pt x="5346" y="2453"/>
                    <a:pt x="5656" y="2631"/>
                    <a:pt x="5656" y="2631"/>
                  </a:cubicBezTo>
                  <a:cubicBezTo>
                    <a:pt x="5656" y="2631"/>
                    <a:pt x="5418" y="2357"/>
                    <a:pt x="4989" y="1976"/>
                  </a:cubicBezTo>
                  <a:cubicBezTo>
                    <a:pt x="4549" y="1584"/>
                    <a:pt x="3906" y="1107"/>
                    <a:pt x="3096" y="738"/>
                  </a:cubicBezTo>
                  <a:cubicBezTo>
                    <a:pt x="2298" y="369"/>
                    <a:pt x="1501" y="179"/>
                    <a:pt x="941" y="83"/>
                  </a:cubicBezTo>
                  <a:cubicBezTo>
                    <a:pt x="358"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50;p59">
              <a:extLst>
                <a:ext uri="{FF2B5EF4-FFF2-40B4-BE49-F238E27FC236}">
                  <a16:creationId xmlns:a16="http://schemas.microsoft.com/office/drawing/2014/main" id="{90163712-2999-4CD9-9A7B-7690B8958734}"/>
                </a:ext>
              </a:extLst>
            </p:cNvPr>
            <p:cNvSpPr/>
            <p:nvPr/>
          </p:nvSpPr>
          <p:spPr>
            <a:xfrm>
              <a:off x="2907500" y="2169450"/>
              <a:ext cx="176225" cy="400375"/>
            </a:xfrm>
            <a:custGeom>
              <a:avLst/>
              <a:gdLst/>
              <a:ahLst/>
              <a:cxnLst/>
              <a:rect l="l" t="t" r="r" b="b"/>
              <a:pathLst>
                <a:path w="7049" h="16015" extrusionOk="0">
                  <a:moveTo>
                    <a:pt x="7049" y="0"/>
                  </a:moveTo>
                  <a:cubicBezTo>
                    <a:pt x="7048" y="1"/>
                    <a:pt x="5263" y="3501"/>
                    <a:pt x="3310" y="7918"/>
                  </a:cubicBezTo>
                  <a:cubicBezTo>
                    <a:pt x="1369" y="12335"/>
                    <a:pt x="0" y="16014"/>
                    <a:pt x="0" y="16014"/>
                  </a:cubicBezTo>
                  <a:cubicBezTo>
                    <a:pt x="0" y="16014"/>
                    <a:pt x="1798" y="12514"/>
                    <a:pt x="3727" y="8096"/>
                  </a:cubicBezTo>
                  <a:cubicBezTo>
                    <a:pt x="5679" y="3680"/>
                    <a:pt x="7049" y="1"/>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51;p59">
              <a:extLst>
                <a:ext uri="{FF2B5EF4-FFF2-40B4-BE49-F238E27FC236}">
                  <a16:creationId xmlns:a16="http://schemas.microsoft.com/office/drawing/2014/main" id="{0F3DBA13-62BC-4B7C-8C89-C46782610510}"/>
                </a:ext>
              </a:extLst>
            </p:cNvPr>
            <p:cNvSpPr/>
            <p:nvPr/>
          </p:nvSpPr>
          <p:spPr>
            <a:xfrm>
              <a:off x="2784850" y="2298325"/>
              <a:ext cx="212275" cy="456325"/>
            </a:xfrm>
            <a:custGeom>
              <a:avLst/>
              <a:gdLst/>
              <a:ahLst/>
              <a:cxnLst/>
              <a:rect l="l" t="t" r="r" b="b"/>
              <a:pathLst>
                <a:path w="8491" h="18253" extrusionOk="0">
                  <a:moveTo>
                    <a:pt x="8490" y="1"/>
                  </a:moveTo>
                  <a:cubicBezTo>
                    <a:pt x="8490" y="1"/>
                    <a:pt x="6287" y="3942"/>
                    <a:pt x="3930" y="8978"/>
                  </a:cubicBezTo>
                  <a:cubicBezTo>
                    <a:pt x="1596" y="14026"/>
                    <a:pt x="1" y="18253"/>
                    <a:pt x="1" y="18253"/>
                  </a:cubicBezTo>
                  <a:cubicBezTo>
                    <a:pt x="1" y="18253"/>
                    <a:pt x="2013" y="14205"/>
                    <a:pt x="4347" y="9168"/>
                  </a:cubicBezTo>
                  <a:cubicBezTo>
                    <a:pt x="6692" y="4144"/>
                    <a:pt x="8490" y="1"/>
                    <a:pt x="849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52;p59">
              <a:extLst>
                <a:ext uri="{FF2B5EF4-FFF2-40B4-BE49-F238E27FC236}">
                  <a16:creationId xmlns:a16="http://schemas.microsoft.com/office/drawing/2014/main" id="{1A92B667-B232-4266-938E-2CCA32C949D6}"/>
                </a:ext>
              </a:extLst>
            </p:cNvPr>
            <p:cNvSpPr/>
            <p:nvPr/>
          </p:nvSpPr>
          <p:spPr>
            <a:xfrm>
              <a:off x="2934875" y="2266475"/>
              <a:ext cx="56875" cy="120275"/>
            </a:xfrm>
            <a:custGeom>
              <a:avLst/>
              <a:gdLst/>
              <a:ahLst/>
              <a:cxnLst/>
              <a:rect l="l" t="t" r="r" b="b"/>
              <a:pathLst>
                <a:path w="2275" h="4811" extrusionOk="0">
                  <a:moveTo>
                    <a:pt x="2275" y="1"/>
                  </a:moveTo>
                  <a:cubicBezTo>
                    <a:pt x="2275" y="1"/>
                    <a:pt x="1560" y="989"/>
                    <a:pt x="941" y="2311"/>
                  </a:cubicBezTo>
                  <a:cubicBezTo>
                    <a:pt x="298" y="3632"/>
                    <a:pt x="1" y="4811"/>
                    <a:pt x="1" y="4811"/>
                  </a:cubicBezTo>
                  <a:cubicBezTo>
                    <a:pt x="1" y="4811"/>
                    <a:pt x="715" y="3846"/>
                    <a:pt x="1346" y="2501"/>
                  </a:cubicBezTo>
                  <a:cubicBezTo>
                    <a:pt x="1977" y="1180"/>
                    <a:pt x="2275" y="1"/>
                    <a:pt x="22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53;p59">
              <a:extLst>
                <a:ext uri="{FF2B5EF4-FFF2-40B4-BE49-F238E27FC236}">
                  <a16:creationId xmlns:a16="http://schemas.microsoft.com/office/drawing/2014/main" id="{31A1527A-F7B3-481F-9E1E-24023327F43A}"/>
                </a:ext>
              </a:extLst>
            </p:cNvPr>
            <p:cNvSpPr/>
            <p:nvPr/>
          </p:nvSpPr>
          <p:spPr>
            <a:xfrm>
              <a:off x="2625625" y="2781125"/>
              <a:ext cx="121750" cy="253325"/>
            </a:xfrm>
            <a:custGeom>
              <a:avLst/>
              <a:gdLst/>
              <a:ahLst/>
              <a:cxnLst/>
              <a:rect l="l" t="t" r="r" b="b"/>
              <a:pathLst>
                <a:path w="4870" h="10133" extrusionOk="0">
                  <a:moveTo>
                    <a:pt x="4870" y="1"/>
                  </a:moveTo>
                  <a:cubicBezTo>
                    <a:pt x="4870" y="1"/>
                    <a:pt x="4584" y="572"/>
                    <a:pt x="4155" y="1501"/>
                  </a:cubicBezTo>
                  <a:cubicBezTo>
                    <a:pt x="3739" y="2441"/>
                    <a:pt x="3179" y="3715"/>
                    <a:pt x="2536" y="5132"/>
                  </a:cubicBezTo>
                  <a:cubicBezTo>
                    <a:pt x="1893" y="6525"/>
                    <a:pt x="1286" y="7799"/>
                    <a:pt x="810" y="8692"/>
                  </a:cubicBezTo>
                  <a:cubicBezTo>
                    <a:pt x="572" y="9133"/>
                    <a:pt x="381" y="9490"/>
                    <a:pt x="226" y="9752"/>
                  </a:cubicBezTo>
                  <a:cubicBezTo>
                    <a:pt x="83" y="10002"/>
                    <a:pt x="0" y="10133"/>
                    <a:pt x="0" y="10133"/>
                  </a:cubicBezTo>
                  <a:cubicBezTo>
                    <a:pt x="0" y="10133"/>
                    <a:pt x="107" y="10014"/>
                    <a:pt x="286" y="9787"/>
                  </a:cubicBezTo>
                  <a:cubicBezTo>
                    <a:pt x="464" y="9573"/>
                    <a:pt x="703" y="9228"/>
                    <a:pt x="1000" y="8811"/>
                  </a:cubicBezTo>
                  <a:cubicBezTo>
                    <a:pt x="1584" y="7966"/>
                    <a:pt x="2310" y="6739"/>
                    <a:pt x="2953" y="5311"/>
                  </a:cubicBezTo>
                  <a:cubicBezTo>
                    <a:pt x="3608" y="3882"/>
                    <a:pt x="4072" y="2548"/>
                    <a:pt x="4382" y="1572"/>
                  </a:cubicBezTo>
                  <a:cubicBezTo>
                    <a:pt x="4703" y="608"/>
                    <a:pt x="4870" y="1"/>
                    <a:pt x="4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54;p59">
              <a:extLst>
                <a:ext uri="{FF2B5EF4-FFF2-40B4-BE49-F238E27FC236}">
                  <a16:creationId xmlns:a16="http://schemas.microsoft.com/office/drawing/2014/main" id="{7BBC9303-6CF8-494B-910C-AE4571F2DEC4}"/>
                </a:ext>
              </a:extLst>
            </p:cNvPr>
            <p:cNvSpPr/>
            <p:nvPr/>
          </p:nvSpPr>
          <p:spPr>
            <a:xfrm>
              <a:off x="2705375" y="2802850"/>
              <a:ext cx="58675" cy="146175"/>
            </a:xfrm>
            <a:custGeom>
              <a:avLst/>
              <a:gdLst/>
              <a:ahLst/>
              <a:cxnLst/>
              <a:rect l="l" t="t" r="r" b="b"/>
              <a:pathLst>
                <a:path w="2347" h="5847" extrusionOk="0">
                  <a:moveTo>
                    <a:pt x="2346" y="1"/>
                  </a:moveTo>
                  <a:cubicBezTo>
                    <a:pt x="2346" y="1"/>
                    <a:pt x="2204" y="334"/>
                    <a:pt x="1965" y="858"/>
                  </a:cubicBezTo>
                  <a:cubicBezTo>
                    <a:pt x="1751" y="1394"/>
                    <a:pt x="1453" y="2108"/>
                    <a:pt x="1132" y="2906"/>
                  </a:cubicBezTo>
                  <a:cubicBezTo>
                    <a:pt x="822" y="3727"/>
                    <a:pt x="537" y="4442"/>
                    <a:pt x="322" y="4978"/>
                  </a:cubicBezTo>
                  <a:cubicBezTo>
                    <a:pt x="120" y="5513"/>
                    <a:pt x="1" y="5847"/>
                    <a:pt x="1" y="5847"/>
                  </a:cubicBezTo>
                  <a:cubicBezTo>
                    <a:pt x="1" y="5847"/>
                    <a:pt x="227" y="5573"/>
                    <a:pt x="537" y="5085"/>
                  </a:cubicBezTo>
                  <a:cubicBezTo>
                    <a:pt x="846" y="4608"/>
                    <a:pt x="1239" y="3906"/>
                    <a:pt x="1561" y="3084"/>
                  </a:cubicBezTo>
                  <a:cubicBezTo>
                    <a:pt x="1894" y="2275"/>
                    <a:pt x="2096" y="1489"/>
                    <a:pt x="2204" y="929"/>
                  </a:cubicBezTo>
                  <a:cubicBezTo>
                    <a:pt x="2323" y="358"/>
                    <a:pt x="2346" y="1"/>
                    <a:pt x="23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55;p59">
              <a:extLst>
                <a:ext uri="{FF2B5EF4-FFF2-40B4-BE49-F238E27FC236}">
                  <a16:creationId xmlns:a16="http://schemas.microsoft.com/office/drawing/2014/main" id="{A3533295-C096-42BD-A511-06AA84893B44}"/>
                </a:ext>
              </a:extLst>
            </p:cNvPr>
            <p:cNvSpPr/>
            <p:nvPr/>
          </p:nvSpPr>
          <p:spPr>
            <a:xfrm>
              <a:off x="2766100" y="2592425"/>
              <a:ext cx="130400" cy="279500"/>
            </a:xfrm>
            <a:custGeom>
              <a:avLst/>
              <a:gdLst/>
              <a:ahLst/>
              <a:cxnLst/>
              <a:rect l="l" t="t" r="r" b="b"/>
              <a:pathLst>
                <a:path w="5216" h="11180" extrusionOk="0">
                  <a:moveTo>
                    <a:pt x="5216" y="0"/>
                  </a:moveTo>
                  <a:lnTo>
                    <a:pt x="5216" y="0"/>
                  </a:lnTo>
                  <a:cubicBezTo>
                    <a:pt x="5215" y="0"/>
                    <a:pt x="3846" y="2393"/>
                    <a:pt x="2406" y="5489"/>
                  </a:cubicBezTo>
                  <a:cubicBezTo>
                    <a:pt x="965" y="8572"/>
                    <a:pt x="1" y="11180"/>
                    <a:pt x="1" y="11180"/>
                  </a:cubicBezTo>
                  <a:cubicBezTo>
                    <a:pt x="1" y="11180"/>
                    <a:pt x="1370" y="8763"/>
                    <a:pt x="2811" y="5691"/>
                  </a:cubicBezTo>
                  <a:cubicBezTo>
                    <a:pt x="4251" y="2608"/>
                    <a:pt x="5216" y="0"/>
                    <a:pt x="521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56;p59">
              <a:extLst>
                <a:ext uri="{FF2B5EF4-FFF2-40B4-BE49-F238E27FC236}">
                  <a16:creationId xmlns:a16="http://schemas.microsoft.com/office/drawing/2014/main" id="{E311B2FF-92D3-47C2-8DA3-F6867F8A5EA2}"/>
                </a:ext>
              </a:extLst>
            </p:cNvPr>
            <p:cNvSpPr/>
            <p:nvPr/>
          </p:nvSpPr>
          <p:spPr>
            <a:xfrm>
              <a:off x="2966425" y="2863275"/>
              <a:ext cx="463475" cy="37925"/>
            </a:xfrm>
            <a:custGeom>
              <a:avLst/>
              <a:gdLst/>
              <a:ahLst/>
              <a:cxnLst/>
              <a:rect l="l" t="t" r="r" b="b"/>
              <a:pathLst>
                <a:path w="18539" h="1517" extrusionOk="0">
                  <a:moveTo>
                    <a:pt x="18539" y="1"/>
                  </a:moveTo>
                  <a:lnTo>
                    <a:pt x="18539" y="1"/>
                  </a:lnTo>
                  <a:cubicBezTo>
                    <a:pt x="18538" y="1"/>
                    <a:pt x="14371" y="132"/>
                    <a:pt x="9240" y="584"/>
                  </a:cubicBezTo>
                  <a:cubicBezTo>
                    <a:pt x="6680" y="810"/>
                    <a:pt x="4358" y="1060"/>
                    <a:pt x="2692" y="1263"/>
                  </a:cubicBezTo>
                  <a:cubicBezTo>
                    <a:pt x="2075" y="1343"/>
                    <a:pt x="1533" y="1383"/>
                    <a:pt x="1104" y="1383"/>
                  </a:cubicBezTo>
                  <a:cubicBezTo>
                    <a:pt x="961" y="1383"/>
                    <a:pt x="831" y="1379"/>
                    <a:pt x="715" y="1370"/>
                  </a:cubicBezTo>
                  <a:cubicBezTo>
                    <a:pt x="263" y="1346"/>
                    <a:pt x="1" y="1263"/>
                    <a:pt x="1" y="1263"/>
                  </a:cubicBezTo>
                  <a:lnTo>
                    <a:pt x="1" y="1263"/>
                  </a:lnTo>
                  <a:cubicBezTo>
                    <a:pt x="1" y="1263"/>
                    <a:pt x="239" y="1370"/>
                    <a:pt x="715" y="1441"/>
                  </a:cubicBezTo>
                  <a:cubicBezTo>
                    <a:pt x="1008" y="1493"/>
                    <a:pt x="1382" y="1517"/>
                    <a:pt x="1823" y="1517"/>
                  </a:cubicBezTo>
                  <a:cubicBezTo>
                    <a:pt x="2099" y="1517"/>
                    <a:pt x="2402" y="1507"/>
                    <a:pt x="2727" y="1489"/>
                  </a:cubicBezTo>
                  <a:cubicBezTo>
                    <a:pt x="4406" y="1406"/>
                    <a:pt x="6728" y="1251"/>
                    <a:pt x="9288" y="1025"/>
                  </a:cubicBezTo>
                  <a:cubicBezTo>
                    <a:pt x="14407" y="584"/>
                    <a:pt x="18539" y="1"/>
                    <a:pt x="185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57;p59">
              <a:extLst>
                <a:ext uri="{FF2B5EF4-FFF2-40B4-BE49-F238E27FC236}">
                  <a16:creationId xmlns:a16="http://schemas.microsoft.com/office/drawing/2014/main" id="{478369B6-B94C-4609-87B7-925357BE7F8C}"/>
                </a:ext>
              </a:extLst>
            </p:cNvPr>
            <p:cNvSpPr/>
            <p:nvPr/>
          </p:nvSpPr>
          <p:spPr>
            <a:xfrm>
              <a:off x="3469475" y="2849575"/>
              <a:ext cx="89325" cy="11050"/>
            </a:xfrm>
            <a:custGeom>
              <a:avLst/>
              <a:gdLst/>
              <a:ahLst/>
              <a:cxnLst/>
              <a:rect l="l" t="t" r="r" b="b"/>
              <a:pathLst>
                <a:path w="3573" h="442" extrusionOk="0">
                  <a:moveTo>
                    <a:pt x="1786" y="1"/>
                  </a:moveTo>
                  <a:cubicBezTo>
                    <a:pt x="810" y="1"/>
                    <a:pt x="0" y="215"/>
                    <a:pt x="0" y="215"/>
                  </a:cubicBezTo>
                  <a:cubicBezTo>
                    <a:pt x="0" y="215"/>
                    <a:pt x="810" y="442"/>
                    <a:pt x="1786" y="442"/>
                  </a:cubicBezTo>
                  <a:cubicBezTo>
                    <a:pt x="2774" y="442"/>
                    <a:pt x="3572" y="215"/>
                    <a:pt x="3572" y="215"/>
                  </a:cubicBezTo>
                  <a:cubicBezTo>
                    <a:pt x="3572" y="215"/>
                    <a:pt x="2774" y="1"/>
                    <a:pt x="1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58;p59">
              <a:extLst>
                <a:ext uri="{FF2B5EF4-FFF2-40B4-BE49-F238E27FC236}">
                  <a16:creationId xmlns:a16="http://schemas.microsoft.com/office/drawing/2014/main" id="{9D14EBC7-0AFA-4203-92EF-E9E5029BCD32}"/>
                </a:ext>
              </a:extLst>
            </p:cNvPr>
            <p:cNvSpPr/>
            <p:nvPr/>
          </p:nvSpPr>
          <p:spPr>
            <a:xfrm>
              <a:off x="3572750" y="2855225"/>
              <a:ext cx="87850" cy="12250"/>
            </a:xfrm>
            <a:custGeom>
              <a:avLst/>
              <a:gdLst/>
              <a:ahLst/>
              <a:cxnLst/>
              <a:rect l="l" t="t" r="r" b="b"/>
              <a:pathLst>
                <a:path w="3514" h="490" extrusionOk="0">
                  <a:moveTo>
                    <a:pt x="1362" y="1"/>
                  </a:moveTo>
                  <a:cubicBezTo>
                    <a:pt x="587" y="1"/>
                    <a:pt x="1" y="132"/>
                    <a:pt x="1" y="132"/>
                  </a:cubicBezTo>
                  <a:cubicBezTo>
                    <a:pt x="1" y="132"/>
                    <a:pt x="775" y="418"/>
                    <a:pt x="1739" y="477"/>
                  </a:cubicBezTo>
                  <a:cubicBezTo>
                    <a:pt x="1877" y="486"/>
                    <a:pt x="2011" y="490"/>
                    <a:pt x="2141" y="490"/>
                  </a:cubicBezTo>
                  <a:cubicBezTo>
                    <a:pt x="2918" y="490"/>
                    <a:pt x="3513" y="358"/>
                    <a:pt x="3513" y="358"/>
                  </a:cubicBezTo>
                  <a:cubicBezTo>
                    <a:pt x="3513" y="358"/>
                    <a:pt x="2751" y="85"/>
                    <a:pt x="1763" y="13"/>
                  </a:cubicBezTo>
                  <a:cubicBezTo>
                    <a:pt x="1625" y="5"/>
                    <a:pt x="1491" y="1"/>
                    <a:pt x="136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59;p59">
              <a:extLst>
                <a:ext uri="{FF2B5EF4-FFF2-40B4-BE49-F238E27FC236}">
                  <a16:creationId xmlns:a16="http://schemas.microsoft.com/office/drawing/2014/main" id="{EE547E75-3600-4D2E-943A-EEAC984E518B}"/>
                </a:ext>
              </a:extLst>
            </p:cNvPr>
            <p:cNvSpPr/>
            <p:nvPr/>
          </p:nvSpPr>
          <p:spPr>
            <a:xfrm>
              <a:off x="4790775" y="2957350"/>
              <a:ext cx="477150" cy="47650"/>
            </a:xfrm>
            <a:custGeom>
              <a:avLst/>
              <a:gdLst/>
              <a:ahLst/>
              <a:cxnLst/>
              <a:rect l="l" t="t" r="r" b="b"/>
              <a:pathLst>
                <a:path w="19086" h="1906" extrusionOk="0">
                  <a:moveTo>
                    <a:pt x="0" y="0"/>
                  </a:moveTo>
                  <a:cubicBezTo>
                    <a:pt x="0" y="0"/>
                    <a:pt x="1072" y="155"/>
                    <a:pt x="2786" y="476"/>
                  </a:cubicBezTo>
                  <a:cubicBezTo>
                    <a:pt x="4501" y="798"/>
                    <a:pt x="6846" y="1345"/>
                    <a:pt x="9513" y="1691"/>
                  </a:cubicBezTo>
                  <a:cubicBezTo>
                    <a:pt x="10677" y="1838"/>
                    <a:pt x="11808" y="1906"/>
                    <a:pt x="12858" y="1906"/>
                  </a:cubicBezTo>
                  <a:cubicBezTo>
                    <a:pt x="14192" y="1906"/>
                    <a:pt x="15393" y="1795"/>
                    <a:pt x="16359" y="1595"/>
                  </a:cubicBezTo>
                  <a:cubicBezTo>
                    <a:pt x="17217" y="1429"/>
                    <a:pt x="17907" y="1226"/>
                    <a:pt x="18371" y="1060"/>
                  </a:cubicBezTo>
                  <a:cubicBezTo>
                    <a:pt x="18824" y="893"/>
                    <a:pt x="19086" y="798"/>
                    <a:pt x="19086" y="798"/>
                  </a:cubicBezTo>
                  <a:lnTo>
                    <a:pt x="19086" y="798"/>
                  </a:lnTo>
                  <a:cubicBezTo>
                    <a:pt x="19086" y="798"/>
                    <a:pt x="18812" y="881"/>
                    <a:pt x="18371" y="988"/>
                  </a:cubicBezTo>
                  <a:cubicBezTo>
                    <a:pt x="17895" y="1119"/>
                    <a:pt x="17205" y="1262"/>
                    <a:pt x="16347" y="1369"/>
                  </a:cubicBezTo>
                  <a:cubicBezTo>
                    <a:pt x="15599" y="1472"/>
                    <a:pt x="14724" y="1526"/>
                    <a:pt x="13758" y="1526"/>
                  </a:cubicBezTo>
                  <a:cubicBezTo>
                    <a:pt x="12495" y="1526"/>
                    <a:pt x="11076" y="1434"/>
                    <a:pt x="9585" y="1238"/>
                  </a:cubicBezTo>
                  <a:cubicBezTo>
                    <a:pt x="6953" y="893"/>
                    <a:pt x="4572" y="464"/>
                    <a:pt x="2822" y="262"/>
                  </a:cubicBezTo>
                  <a:cubicBezTo>
                    <a:pt x="1084" y="48"/>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60;p59">
              <a:extLst>
                <a:ext uri="{FF2B5EF4-FFF2-40B4-BE49-F238E27FC236}">
                  <a16:creationId xmlns:a16="http://schemas.microsoft.com/office/drawing/2014/main" id="{E13BDEA0-5D76-4B7F-9393-AC875895FD1C}"/>
                </a:ext>
              </a:extLst>
            </p:cNvPr>
            <p:cNvSpPr/>
            <p:nvPr/>
          </p:nvSpPr>
          <p:spPr>
            <a:xfrm>
              <a:off x="5201525" y="2869525"/>
              <a:ext cx="64925" cy="107175"/>
            </a:xfrm>
            <a:custGeom>
              <a:avLst/>
              <a:gdLst/>
              <a:ahLst/>
              <a:cxnLst/>
              <a:rect l="l" t="t" r="r" b="b"/>
              <a:pathLst>
                <a:path w="2597" h="4287" extrusionOk="0">
                  <a:moveTo>
                    <a:pt x="1" y="1"/>
                  </a:moveTo>
                  <a:cubicBezTo>
                    <a:pt x="1" y="1"/>
                    <a:pt x="477" y="1049"/>
                    <a:pt x="1179" y="2227"/>
                  </a:cubicBezTo>
                  <a:cubicBezTo>
                    <a:pt x="1894" y="3394"/>
                    <a:pt x="2596" y="4287"/>
                    <a:pt x="2596" y="4287"/>
                  </a:cubicBezTo>
                  <a:cubicBezTo>
                    <a:pt x="2596" y="4287"/>
                    <a:pt x="2275" y="3180"/>
                    <a:pt x="1560" y="1989"/>
                  </a:cubicBezTo>
                  <a:cubicBezTo>
                    <a:pt x="834" y="79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61;p59">
              <a:extLst>
                <a:ext uri="{FF2B5EF4-FFF2-40B4-BE49-F238E27FC236}">
                  <a16:creationId xmlns:a16="http://schemas.microsoft.com/office/drawing/2014/main" id="{53965E15-1AA2-4C94-9B18-852B45C86AD0}"/>
                </a:ext>
              </a:extLst>
            </p:cNvPr>
            <p:cNvSpPr/>
            <p:nvPr/>
          </p:nvSpPr>
          <p:spPr>
            <a:xfrm>
              <a:off x="5239025" y="2963875"/>
              <a:ext cx="83075" cy="80400"/>
            </a:xfrm>
            <a:custGeom>
              <a:avLst/>
              <a:gdLst/>
              <a:ahLst/>
              <a:cxnLst/>
              <a:rect l="l" t="t" r="r" b="b"/>
              <a:pathLst>
                <a:path w="3323" h="3216" extrusionOk="0">
                  <a:moveTo>
                    <a:pt x="1632" y="1454"/>
                  </a:moveTo>
                  <a:lnTo>
                    <a:pt x="1632" y="1454"/>
                  </a:lnTo>
                  <a:cubicBezTo>
                    <a:pt x="1632" y="1454"/>
                    <a:pt x="1624" y="1462"/>
                    <a:pt x="1614" y="1471"/>
                  </a:cubicBezTo>
                  <a:lnTo>
                    <a:pt x="1614" y="1471"/>
                  </a:lnTo>
                  <a:cubicBezTo>
                    <a:pt x="1621" y="1459"/>
                    <a:pt x="1632" y="1454"/>
                    <a:pt x="1632" y="1454"/>
                  </a:cubicBezTo>
                  <a:close/>
                  <a:moveTo>
                    <a:pt x="25" y="1"/>
                  </a:moveTo>
                  <a:cubicBezTo>
                    <a:pt x="25" y="1"/>
                    <a:pt x="1" y="25"/>
                    <a:pt x="49" y="156"/>
                  </a:cubicBezTo>
                  <a:cubicBezTo>
                    <a:pt x="84" y="215"/>
                    <a:pt x="144" y="311"/>
                    <a:pt x="239" y="382"/>
                  </a:cubicBezTo>
                  <a:cubicBezTo>
                    <a:pt x="299" y="430"/>
                    <a:pt x="358" y="453"/>
                    <a:pt x="453" y="477"/>
                  </a:cubicBezTo>
                  <a:cubicBezTo>
                    <a:pt x="501" y="489"/>
                    <a:pt x="537" y="489"/>
                    <a:pt x="584" y="489"/>
                  </a:cubicBezTo>
                  <a:cubicBezTo>
                    <a:pt x="620" y="477"/>
                    <a:pt x="656" y="477"/>
                    <a:pt x="691" y="453"/>
                  </a:cubicBezTo>
                  <a:lnTo>
                    <a:pt x="691" y="453"/>
                  </a:lnTo>
                  <a:cubicBezTo>
                    <a:pt x="656" y="501"/>
                    <a:pt x="691" y="453"/>
                    <a:pt x="703" y="549"/>
                  </a:cubicBezTo>
                  <a:lnTo>
                    <a:pt x="703" y="692"/>
                  </a:lnTo>
                  <a:cubicBezTo>
                    <a:pt x="703" y="727"/>
                    <a:pt x="691" y="787"/>
                    <a:pt x="680" y="834"/>
                  </a:cubicBezTo>
                  <a:cubicBezTo>
                    <a:pt x="656" y="870"/>
                    <a:pt x="632" y="918"/>
                    <a:pt x="620" y="965"/>
                  </a:cubicBezTo>
                  <a:cubicBezTo>
                    <a:pt x="584" y="1025"/>
                    <a:pt x="584" y="1084"/>
                    <a:pt x="584" y="1144"/>
                  </a:cubicBezTo>
                  <a:cubicBezTo>
                    <a:pt x="582" y="1142"/>
                    <a:pt x="581" y="1141"/>
                    <a:pt x="579" y="1141"/>
                  </a:cubicBezTo>
                  <a:cubicBezTo>
                    <a:pt x="570" y="1141"/>
                    <a:pt x="564" y="1171"/>
                    <a:pt x="584" y="1251"/>
                  </a:cubicBezTo>
                  <a:cubicBezTo>
                    <a:pt x="620" y="1334"/>
                    <a:pt x="715" y="1442"/>
                    <a:pt x="918" y="1442"/>
                  </a:cubicBezTo>
                  <a:cubicBezTo>
                    <a:pt x="953" y="1442"/>
                    <a:pt x="1001" y="1442"/>
                    <a:pt x="1061" y="1430"/>
                  </a:cubicBezTo>
                  <a:cubicBezTo>
                    <a:pt x="1096" y="1406"/>
                    <a:pt x="1120" y="1406"/>
                    <a:pt x="1156" y="1394"/>
                  </a:cubicBezTo>
                  <a:lnTo>
                    <a:pt x="1192" y="1382"/>
                  </a:lnTo>
                  <a:lnTo>
                    <a:pt x="1192" y="1382"/>
                  </a:lnTo>
                  <a:lnTo>
                    <a:pt x="1168" y="1394"/>
                  </a:lnTo>
                  <a:lnTo>
                    <a:pt x="1168" y="1406"/>
                  </a:lnTo>
                  <a:lnTo>
                    <a:pt x="1168" y="1442"/>
                  </a:lnTo>
                  <a:lnTo>
                    <a:pt x="1168" y="1489"/>
                  </a:lnTo>
                  <a:cubicBezTo>
                    <a:pt x="1168" y="1513"/>
                    <a:pt x="1168" y="1561"/>
                    <a:pt x="1180" y="1608"/>
                  </a:cubicBezTo>
                  <a:cubicBezTo>
                    <a:pt x="1239" y="1763"/>
                    <a:pt x="1346" y="1846"/>
                    <a:pt x="1453" y="1882"/>
                  </a:cubicBezTo>
                  <a:cubicBezTo>
                    <a:pt x="1486" y="1898"/>
                    <a:pt x="1525" y="1906"/>
                    <a:pt x="1564" y="1907"/>
                  </a:cubicBezTo>
                  <a:lnTo>
                    <a:pt x="1564" y="1907"/>
                  </a:lnTo>
                  <a:cubicBezTo>
                    <a:pt x="1966" y="2499"/>
                    <a:pt x="2457" y="2766"/>
                    <a:pt x="2775" y="2942"/>
                  </a:cubicBezTo>
                  <a:cubicBezTo>
                    <a:pt x="3132" y="3132"/>
                    <a:pt x="3323" y="3216"/>
                    <a:pt x="3323" y="3216"/>
                  </a:cubicBezTo>
                  <a:cubicBezTo>
                    <a:pt x="3323" y="3216"/>
                    <a:pt x="3156" y="3073"/>
                    <a:pt x="2942" y="2775"/>
                  </a:cubicBezTo>
                  <a:cubicBezTo>
                    <a:pt x="2656" y="2513"/>
                    <a:pt x="2192" y="2144"/>
                    <a:pt x="1894" y="1525"/>
                  </a:cubicBezTo>
                  <a:lnTo>
                    <a:pt x="1608" y="1549"/>
                  </a:lnTo>
                  <a:lnTo>
                    <a:pt x="1608" y="1561"/>
                  </a:lnTo>
                  <a:cubicBezTo>
                    <a:pt x="1608" y="1563"/>
                    <a:pt x="1608" y="1564"/>
                    <a:pt x="1607" y="1564"/>
                  </a:cubicBezTo>
                  <a:cubicBezTo>
                    <a:pt x="1605" y="1564"/>
                    <a:pt x="1599" y="1540"/>
                    <a:pt x="1608" y="1493"/>
                  </a:cubicBezTo>
                  <a:lnTo>
                    <a:pt x="1608" y="1493"/>
                  </a:lnTo>
                  <a:cubicBezTo>
                    <a:pt x="1620" y="1492"/>
                    <a:pt x="1636" y="1491"/>
                    <a:pt x="1656" y="1489"/>
                  </a:cubicBezTo>
                  <a:lnTo>
                    <a:pt x="1656" y="1465"/>
                  </a:lnTo>
                  <a:lnTo>
                    <a:pt x="1656" y="1454"/>
                  </a:lnTo>
                  <a:cubicBezTo>
                    <a:pt x="1704" y="1382"/>
                    <a:pt x="1775" y="1299"/>
                    <a:pt x="1846" y="1215"/>
                  </a:cubicBezTo>
                  <a:lnTo>
                    <a:pt x="1787" y="1096"/>
                  </a:lnTo>
                  <a:lnTo>
                    <a:pt x="1775" y="1061"/>
                  </a:lnTo>
                  <a:cubicBezTo>
                    <a:pt x="1763" y="1037"/>
                    <a:pt x="1751" y="1001"/>
                    <a:pt x="1727" y="989"/>
                  </a:cubicBezTo>
                  <a:cubicBezTo>
                    <a:pt x="1656" y="906"/>
                    <a:pt x="1549" y="858"/>
                    <a:pt x="1453" y="858"/>
                  </a:cubicBezTo>
                  <a:cubicBezTo>
                    <a:pt x="1346" y="858"/>
                    <a:pt x="1215" y="894"/>
                    <a:pt x="1108" y="953"/>
                  </a:cubicBezTo>
                  <a:lnTo>
                    <a:pt x="1049" y="977"/>
                  </a:lnTo>
                  <a:lnTo>
                    <a:pt x="1037" y="989"/>
                  </a:lnTo>
                  <a:cubicBezTo>
                    <a:pt x="1023" y="1003"/>
                    <a:pt x="1007" y="1006"/>
                    <a:pt x="993" y="1006"/>
                  </a:cubicBezTo>
                  <a:cubicBezTo>
                    <a:pt x="981" y="1006"/>
                    <a:pt x="969" y="1004"/>
                    <a:pt x="960" y="1004"/>
                  </a:cubicBezTo>
                  <a:cubicBezTo>
                    <a:pt x="952" y="1004"/>
                    <a:pt x="945" y="1006"/>
                    <a:pt x="942" y="1013"/>
                  </a:cubicBezTo>
                  <a:cubicBezTo>
                    <a:pt x="930" y="989"/>
                    <a:pt x="942" y="977"/>
                    <a:pt x="942" y="965"/>
                  </a:cubicBezTo>
                  <a:cubicBezTo>
                    <a:pt x="942" y="953"/>
                    <a:pt x="953" y="918"/>
                    <a:pt x="953" y="906"/>
                  </a:cubicBezTo>
                  <a:cubicBezTo>
                    <a:pt x="977" y="811"/>
                    <a:pt x="977" y="739"/>
                    <a:pt x="977" y="680"/>
                  </a:cubicBezTo>
                  <a:cubicBezTo>
                    <a:pt x="977" y="549"/>
                    <a:pt x="918" y="430"/>
                    <a:pt x="882" y="370"/>
                  </a:cubicBezTo>
                  <a:cubicBezTo>
                    <a:pt x="850" y="301"/>
                    <a:pt x="820" y="282"/>
                    <a:pt x="798" y="282"/>
                  </a:cubicBezTo>
                  <a:cubicBezTo>
                    <a:pt x="772" y="282"/>
                    <a:pt x="756" y="311"/>
                    <a:pt x="763" y="311"/>
                  </a:cubicBezTo>
                  <a:cubicBezTo>
                    <a:pt x="703" y="358"/>
                    <a:pt x="632" y="370"/>
                    <a:pt x="584" y="382"/>
                  </a:cubicBezTo>
                  <a:lnTo>
                    <a:pt x="465" y="382"/>
                  </a:lnTo>
                  <a:cubicBezTo>
                    <a:pt x="394" y="370"/>
                    <a:pt x="322" y="358"/>
                    <a:pt x="275" y="322"/>
                  </a:cubicBezTo>
                  <a:cubicBezTo>
                    <a:pt x="168" y="263"/>
                    <a:pt x="108" y="203"/>
                    <a:pt x="84" y="144"/>
                  </a:cubicBezTo>
                  <a:cubicBezTo>
                    <a:pt x="25" y="37"/>
                    <a:pt x="25" y="1"/>
                    <a:pt x="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62;p59">
              <a:extLst>
                <a:ext uri="{FF2B5EF4-FFF2-40B4-BE49-F238E27FC236}">
                  <a16:creationId xmlns:a16="http://schemas.microsoft.com/office/drawing/2014/main" id="{3EADC88B-C0C0-409B-AC94-F079B54BAB96}"/>
                </a:ext>
              </a:extLst>
            </p:cNvPr>
            <p:cNvSpPr/>
            <p:nvPr/>
          </p:nvSpPr>
          <p:spPr>
            <a:xfrm>
              <a:off x="4916975" y="2278100"/>
              <a:ext cx="94975" cy="186650"/>
            </a:xfrm>
            <a:custGeom>
              <a:avLst/>
              <a:gdLst/>
              <a:ahLst/>
              <a:cxnLst/>
              <a:rect l="l" t="t" r="r" b="b"/>
              <a:pathLst>
                <a:path w="3799" h="7466" extrusionOk="0">
                  <a:moveTo>
                    <a:pt x="0" y="0"/>
                  </a:moveTo>
                  <a:cubicBezTo>
                    <a:pt x="0" y="0"/>
                    <a:pt x="655" y="1774"/>
                    <a:pt x="1691" y="3834"/>
                  </a:cubicBezTo>
                  <a:cubicBezTo>
                    <a:pt x="2739" y="5906"/>
                    <a:pt x="3798" y="7465"/>
                    <a:pt x="3798" y="7465"/>
                  </a:cubicBezTo>
                  <a:cubicBezTo>
                    <a:pt x="3798" y="7465"/>
                    <a:pt x="3156" y="5679"/>
                    <a:pt x="2096" y="3631"/>
                  </a:cubicBezTo>
                  <a:cubicBezTo>
                    <a:pt x="1048" y="1572"/>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63;p59">
              <a:extLst>
                <a:ext uri="{FF2B5EF4-FFF2-40B4-BE49-F238E27FC236}">
                  <a16:creationId xmlns:a16="http://schemas.microsoft.com/office/drawing/2014/main" id="{CEF46FC7-3948-4028-A7D7-59C3192963A1}"/>
                </a:ext>
              </a:extLst>
            </p:cNvPr>
            <p:cNvSpPr/>
            <p:nvPr/>
          </p:nvSpPr>
          <p:spPr>
            <a:xfrm>
              <a:off x="5015500" y="2480800"/>
              <a:ext cx="23525" cy="41975"/>
            </a:xfrm>
            <a:custGeom>
              <a:avLst/>
              <a:gdLst/>
              <a:ahLst/>
              <a:cxnLst/>
              <a:rect l="l" t="t" r="r" b="b"/>
              <a:pathLst>
                <a:path w="941" h="1679" extrusionOk="0">
                  <a:moveTo>
                    <a:pt x="0" y="0"/>
                  </a:moveTo>
                  <a:lnTo>
                    <a:pt x="0" y="0"/>
                  </a:lnTo>
                  <a:cubicBezTo>
                    <a:pt x="0" y="0"/>
                    <a:pt x="12" y="488"/>
                    <a:pt x="274" y="953"/>
                  </a:cubicBezTo>
                  <a:cubicBezTo>
                    <a:pt x="524" y="1417"/>
                    <a:pt x="941" y="1679"/>
                    <a:pt x="941" y="1679"/>
                  </a:cubicBezTo>
                  <a:cubicBezTo>
                    <a:pt x="941" y="1679"/>
                    <a:pt x="929" y="1191"/>
                    <a:pt x="667" y="726"/>
                  </a:cubicBezTo>
                  <a:cubicBezTo>
                    <a:pt x="417" y="274"/>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64;p59">
              <a:extLst>
                <a:ext uri="{FF2B5EF4-FFF2-40B4-BE49-F238E27FC236}">
                  <a16:creationId xmlns:a16="http://schemas.microsoft.com/office/drawing/2014/main" id="{62EB3E2D-0C52-49C5-BC53-0356A07A852C}"/>
                </a:ext>
              </a:extLst>
            </p:cNvPr>
            <p:cNvSpPr/>
            <p:nvPr/>
          </p:nvSpPr>
          <p:spPr>
            <a:xfrm>
              <a:off x="5043475" y="2540625"/>
              <a:ext cx="18175" cy="25025"/>
            </a:xfrm>
            <a:custGeom>
              <a:avLst/>
              <a:gdLst/>
              <a:ahLst/>
              <a:cxnLst/>
              <a:rect l="l" t="t" r="r" b="b"/>
              <a:pathLst>
                <a:path w="727" h="1001" extrusionOk="0">
                  <a:moveTo>
                    <a:pt x="36" y="0"/>
                  </a:moveTo>
                  <a:cubicBezTo>
                    <a:pt x="36" y="0"/>
                    <a:pt x="1" y="346"/>
                    <a:pt x="179" y="631"/>
                  </a:cubicBezTo>
                  <a:cubicBezTo>
                    <a:pt x="346" y="893"/>
                    <a:pt x="679" y="1000"/>
                    <a:pt x="679" y="1000"/>
                  </a:cubicBezTo>
                  <a:cubicBezTo>
                    <a:pt x="679" y="1000"/>
                    <a:pt x="727" y="643"/>
                    <a:pt x="548" y="381"/>
                  </a:cubicBezTo>
                  <a:cubicBezTo>
                    <a:pt x="382" y="108"/>
                    <a:pt x="36" y="0"/>
                    <a:pt x="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5;p59">
              <a:extLst>
                <a:ext uri="{FF2B5EF4-FFF2-40B4-BE49-F238E27FC236}">
                  <a16:creationId xmlns:a16="http://schemas.microsoft.com/office/drawing/2014/main" id="{54A9E151-E58D-4284-B18F-7E8CA6531B6B}"/>
                </a:ext>
              </a:extLst>
            </p:cNvPr>
            <p:cNvSpPr/>
            <p:nvPr/>
          </p:nvSpPr>
          <p:spPr>
            <a:xfrm>
              <a:off x="3961800" y="2745100"/>
              <a:ext cx="180100" cy="208700"/>
            </a:xfrm>
            <a:custGeom>
              <a:avLst/>
              <a:gdLst/>
              <a:ahLst/>
              <a:cxnLst/>
              <a:rect l="l" t="t" r="r" b="b"/>
              <a:pathLst>
                <a:path w="7204" h="8348" extrusionOk="0">
                  <a:moveTo>
                    <a:pt x="7203" y="1"/>
                  </a:moveTo>
                  <a:cubicBezTo>
                    <a:pt x="7203" y="1"/>
                    <a:pt x="6620" y="263"/>
                    <a:pt x="5715" y="751"/>
                  </a:cubicBezTo>
                  <a:cubicBezTo>
                    <a:pt x="4810" y="1263"/>
                    <a:pt x="3524" y="2001"/>
                    <a:pt x="2370" y="3132"/>
                  </a:cubicBezTo>
                  <a:cubicBezTo>
                    <a:pt x="1203" y="4287"/>
                    <a:pt x="488" y="5621"/>
                    <a:pt x="226" y="6645"/>
                  </a:cubicBezTo>
                  <a:cubicBezTo>
                    <a:pt x="95" y="7168"/>
                    <a:pt x="36" y="7585"/>
                    <a:pt x="12" y="7883"/>
                  </a:cubicBezTo>
                  <a:cubicBezTo>
                    <a:pt x="0" y="8180"/>
                    <a:pt x="0" y="8347"/>
                    <a:pt x="0" y="8347"/>
                  </a:cubicBezTo>
                  <a:cubicBezTo>
                    <a:pt x="0" y="8347"/>
                    <a:pt x="12" y="8180"/>
                    <a:pt x="72" y="7895"/>
                  </a:cubicBezTo>
                  <a:cubicBezTo>
                    <a:pt x="131" y="7621"/>
                    <a:pt x="238" y="7216"/>
                    <a:pt x="429" y="6740"/>
                  </a:cubicBezTo>
                  <a:cubicBezTo>
                    <a:pt x="786" y="5787"/>
                    <a:pt x="1560" y="4561"/>
                    <a:pt x="2679" y="3478"/>
                  </a:cubicBezTo>
                  <a:cubicBezTo>
                    <a:pt x="3798" y="2382"/>
                    <a:pt x="4977" y="1561"/>
                    <a:pt x="5822" y="965"/>
                  </a:cubicBezTo>
                  <a:cubicBezTo>
                    <a:pt x="6668" y="370"/>
                    <a:pt x="7203" y="1"/>
                    <a:pt x="72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66;p59">
              <a:extLst>
                <a:ext uri="{FF2B5EF4-FFF2-40B4-BE49-F238E27FC236}">
                  <a16:creationId xmlns:a16="http://schemas.microsoft.com/office/drawing/2014/main" id="{9CDF0FC6-6247-4351-9CC5-B44E61FC8006}"/>
                </a:ext>
              </a:extLst>
            </p:cNvPr>
            <p:cNvSpPr/>
            <p:nvPr/>
          </p:nvSpPr>
          <p:spPr>
            <a:xfrm>
              <a:off x="3951675" y="2765350"/>
              <a:ext cx="96750" cy="141400"/>
            </a:xfrm>
            <a:custGeom>
              <a:avLst/>
              <a:gdLst/>
              <a:ahLst/>
              <a:cxnLst/>
              <a:rect l="l" t="t" r="r" b="b"/>
              <a:pathLst>
                <a:path w="3870" h="5656" extrusionOk="0">
                  <a:moveTo>
                    <a:pt x="3870" y="1"/>
                  </a:moveTo>
                  <a:cubicBezTo>
                    <a:pt x="3870" y="1"/>
                    <a:pt x="3548" y="227"/>
                    <a:pt x="3036" y="620"/>
                  </a:cubicBezTo>
                  <a:cubicBezTo>
                    <a:pt x="2560" y="1036"/>
                    <a:pt x="1941" y="1655"/>
                    <a:pt x="1382" y="2465"/>
                  </a:cubicBezTo>
                  <a:cubicBezTo>
                    <a:pt x="846" y="3263"/>
                    <a:pt x="489" y="4084"/>
                    <a:pt x="286" y="4680"/>
                  </a:cubicBezTo>
                  <a:cubicBezTo>
                    <a:pt x="72" y="5275"/>
                    <a:pt x="0" y="5656"/>
                    <a:pt x="0" y="5656"/>
                  </a:cubicBezTo>
                  <a:cubicBezTo>
                    <a:pt x="0" y="5656"/>
                    <a:pt x="191" y="5323"/>
                    <a:pt x="489" y="4763"/>
                  </a:cubicBezTo>
                  <a:cubicBezTo>
                    <a:pt x="810" y="4215"/>
                    <a:pt x="1251" y="3489"/>
                    <a:pt x="1774" y="2715"/>
                  </a:cubicBezTo>
                  <a:cubicBezTo>
                    <a:pt x="2310" y="1941"/>
                    <a:pt x="2834" y="1251"/>
                    <a:pt x="3215" y="774"/>
                  </a:cubicBezTo>
                  <a:cubicBezTo>
                    <a:pt x="3620" y="298"/>
                    <a:pt x="3870" y="1"/>
                    <a:pt x="38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67;p59">
              <a:extLst>
                <a:ext uri="{FF2B5EF4-FFF2-40B4-BE49-F238E27FC236}">
                  <a16:creationId xmlns:a16="http://schemas.microsoft.com/office/drawing/2014/main" id="{439CC980-4FA2-4C9D-92D0-20DD43D02D11}"/>
                </a:ext>
              </a:extLst>
            </p:cNvPr>
            <p:cNvSpPr/>
            <p:nvPr/>
          </p:nvSpPr>
          <p:spPr>
            <a:xfrm>
              <a:off x="3953750" y="2776950"/>
              <a:ext cx="50625" cy="74450"/>
            </a:xfrm>
            <a:custGeom>
              <a:avLst/>
              <a:gdLst/>
              <a:ahLst/>
              <a:cxnLst/>
              <a:rect l="l" t="t" r="r" b="b"/>
              <a:pathLst>
                <a:path w="2025" h="2978" extrusionOk="0">
                  <a:moveTo>
                    <a:pt x="2025" y="1"/>
                  </a:moveTo>
                  <a:cubicBezTo>
                    <a:pt x="2025" y="1"/>
                    <a:pt x="1822" y="96"/>
                    <a:pt x="1549" y="287"/>
                  </a:cubicBezTo>
                  <a:cubicBezTo>
                    <a:pt x="1263" y="489"/>
                    <a:pt x="918" y="799"/>
                    <a:pt x="620" y="1239"/>
                  </a:cubicBezTo>
                  <a:cubicBezTo>
                    <a:pt x="334" y="1668"/>
                    <a:pt x="179" y="2108"/>
                    <a:pt x="84" y="2442"/>
                  </a:cubicBezTo>
                  <a:cubicBezTo>
                    <a:pt x="13" y="2775"/>
                    <a:pt x="1" y="2977"/>
                    <a:pt x="1" y="2977"/>
                  </a:cubicBezTo>
                  <a:cubicBezTo>
                    <a:pt x="1" y="2977"/>
                    <a:pt x="441" y="2311"/>
                    <a:pt x="1013" y="1489"/>
                  </a:cubicBezTo>
                  <a:cubicBezTo>
                    <a:pt x="1560" y="668"/>
                    <a:pt x="2025" y="1"/>
                    <a:pt x="202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68;p59">
              <a:extLst>
                <a:ext uri="{FF2B5EF4-FFF2-40B4-BE49-F238E27FC236}">
                  <a16:creationId xmlns:a16="http://schemas.microsoft.com/office/drawing/2014/main" id="{AC67A1D4-0573-435E-9ECA-FFD7A8DB6AFD}"/>
                </a:ext>
              </a:extLst>
            </p:cNvPr>
            <p:cNvSpPr/>
            <p:nvPr/>
          </p:nvSpPr>
          <p:spPr>
            <a:xfrm>
              <a:off x="3960300" y="2769225"/>
              <a:ext cx="20875" cy="33650"/>
            </a:xfrm>
            <a:custGeom>
              <a:avLst/>
              <a:gdLst/>
              <a:ahLst/>
              <a:cxnLst/>
              <a:rect l="l" t="t" r="r" b="b"/>
              <a:pathLst>
                <a:path w="835" h="1346" extrusionOk="0">
                  <a:moveTo>
                    <a:pt x="810" y="0"/>
                  </a:moveTo>
                  <a:lnTo>
                    <a:pt x="810" y="0"/>
                  </a:lnTo>
                  <a:cubicBezTo>
                    <a:pt x="810" y="0"/>
                    <a:pt x="429" y="191"/>
                    <a:pt x="227" y="560"/>
                  </a:cubicBezTo>
                  <a:cubicBezTo>
                    <a:pt x="1" y="941"/>
                    <a:pt x="36" y="1346"/>
                    <a:pt x="36" y="1346"/>
                  </a:cubicBezTo>
                  <a:cubicBezTo>
                    <a:pt x="36" y="1346"/>
                    <a:pt x="405" y="1155"/>
                    <a:pt x="608" y="786"/>
                  </a:cubicBezTo>
                  <a:cubicBezTo>
                    <a:pt x="834" y="417"/>
                    <a:pt x="810" y="0"/>
                    <a:pt x="8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69;p59">
              <a:extLst>
                <a:ext uri="{FF2B5EF4-FFF2-40B4-BE49-F238E27FC236}">
                  <a16:creationId xmlns:a16="http://schemas.microsoft.com/office/drawing/2014/main" id="{ED2ED928-81CB-4407-864B-0725D96E9D28}"/>
                </a:ext>
              </a:extLst>
            </p:cNvPr>
            <p:cNvSpPr/>
            <p:nvPr/>
          </p:nvSpPr>
          <p:spPr>
            <a:xfrm>
              <a:off x="3959125" y="2012575"/>
              <a:ext cx="207475" cy="176550"/>
            </a:xfrm>
            <a:custGeom>
              <a:avLst/>
              <a:gdLst/>
              <a:ahLst/>
              <a:cxnLst/>
              <a:rect l="l" t="t" r="r" b="b"/>
              <a:pathLst>
                <a:path w="8299" h="7062" extrusionOk="0">
                  <a:moveTo>
                    <a:pt x="8299" y="1"/>
                  </a:moveTo>
                  <a:cubicBezTo>
                    <a:pt x="8299" y="1"/>
                    <a:pt x="8144" y="36"/>
                    <a:pt x="7846" y="108"/>
                  </a:cubicBezTo>
                  <a:cubicBezTo>
                    <a:pt x="7561" y="167"/>
                    <a:pt x="7168" y="275"/>
                    <a:pt x="6691" y="453"/>
                  </a:cubicBezTo>
                  <a:cubicBezTo>
                    <a:pt x="6215" y="620"/>
                    <a:pt x="5644" y="870"/>
                    <a:pt x="5048" y="1191"/>
                  </a:cubicBezTo>
                  <a:cubicBezTo>
                    <a:pt x="4465" y="1537"/>
                    <a:pt x="3846" y="1953"/>
                    <a:pt x="3239" y="2465"/>
                  </a:cubicBezTo>
                  <a:cubicBezTo>
                    <a:pt x="2643" y="2965"/>
                    <a:pt x="2131" y="3513"/>
                    <a:pt x="1703" y="4061"/>
                  </a:cubicBezTo>
                  <a:cubicBezTo>
                    <a:pt x="1286" y="4596"/>
                    <a:pt x="953" y="5108"/>
                    <a:pt x="703" y="5561"/>
                  </a:cubicBezTo>
                  <a:cubicBezTo>
                    <a:pt x="452" y="6001"/>
                    <a:pt x="274" y="6382"/>
                    <a:pt x="167" y="6644"/>
                  </a:cubicBezTo>
                  <a:cubicBezTo>
                    <a:pt x="60" y="6918"/>
                    <a:pt x="0" y="7061"/>
                    <a:pt x="0" y="7061"/>
                  </a:cubicBezTo>
                  <a:cubicBezTo>
                    <a:pt x="0" y="7061"/>
                    <a:pt x="83" y="6930"/>
                    <a:pt x="226" y="6692"/>
                  </a:cubicBezTo>
                  <a:cubicBezTo>
                    <a:pt x="357" y="6454"/>
                    <a:pt x="583" y="6109"/>
                    <a:pt x="881" y="5692"/>
                  </a:cubicBezTo>
                  <a:cubicBezTo>
                    <a:pt x="1167" y="5287"/>
                    <a:pt x="1536" y="4811"/>
                    <a:pt x="1988" y="4323"/>
                  </a:cubicBezTo>
                  <a:cubicBezTo>
                    <a:pt x="2441" y="3834"/>
                    <a:pt x="2953" y="3311"/>
                    <a:pt x="3536" y="2822"/>
                  </a:cubicBezTo>
                  <a:cubicBezTo>
                    <a:pt x="4108" y="2334"/>
                    <a:pt x="4703" y="1894"/>
                    <a:pt x="5263" y="1537"/>
                  </a:cubicBezTo>
                  <a:cubicBezTo>
                    <a:pt x="5822" y="1179"/>
                    <a:pt x="6346" y="882"/>
                    <a:pt x="6787" y="667"/>
                  </a:cubicBezTo>
                  <a:cubicBezTo>
                    <a:pt x="7239" y="441"/>
                    <a:pt x="7608" y="275"/>
                    <a:pt x="7882" y="167"/>
                  </a:cubicBezTo>
                  <a:cubicBezTo>
                    <a:pt x="8144" y="60"/>
                    <a:pt x="8299" y="1"/>
                    <a:pt x="8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70;p59">
              <a:extLst>
                <a:ext uri="{FF2B5EF4-FFF2-40B4-BE49-F238E27FC236}">
                  <a16:creationId xmlns:a16="http://schemas.microsoft.com/office/drawing/2014/main" id="{AAC3DFC2-5BE0-438A-AC38-6F4CDAB28C73}"/>
                </a:ext>
              </a:extLst>
            </p:cNvPr>
            <p:cNvSpPr/>
            <p:nvPr/>
          </p:nvSpPr>
          <p:spPr>
            <a:xfrm>
              <a:off x="3962100" y="2081925"/>
              <a:ext cx="147650" cy="145000"/>
            </a:xfrm>
            <a:custGeom>
              <a:avLst/>
              <a:gdLst/>
              <a:ahLst/>
              <a:cxnLst/>
              <a:rect l="l" t="t" r="r" b="b"/>
              <a:pathLst>
                <a:path w="5906" h="5800" extrusionOk="0">
                  <a:moveTo>
                    <a:pt x="5906" y="1"/>
                  </a:moveTo>
                  <a:lnTo>
                    <a:pt x="5906" y="1"/>
                  </a:lnTo>
                  <a:cubicBezTo>
                    <a:pt x="5906" y="1"/>
                    <a:pt x="5798" y="48"/>
                    <a:pt x="5596" y="132"/>
                  </a:cubicBezTo>
                  <a:cubicBezTo>
                    <a:pt x="5406" y="215"/>
                    <a:pt x="5108" y="322"/>
                    <a:pt x="4763" y="489"/>
                  </a:cubicBezTo>
                  <a:cubicBezTo>
                    <a:pt x="4084" y="834"/>
                    <a:pt x="3155" y="1394"/>
                    <a:pt x="2322" y="2263"/>
                  </a:cubicBezTo>
                  <a:cubicBezTo>
                    <a:pt x="1476" y="3108"/>
                    <a:pt x="941" y="4061"/>
                    <a:pt x="607" y="4751"/>
                  </a:cubicBezTo>
                  <a:cubicBezTo>
                    <a:pt x="453" y="5085"/>
                    <a:pt x="310" y="5359"/>
                    <a:pt x="203" y="5537"/>
                  </a:cubicBezTo>
                  <a:cubicBezTo>
                    <a:pt x="83" y="5716"/>
                    <a:pt x="0" y="5799"/>
                    <a:pt x="0" y="5799"/>
                  </a:cubicBezTo>
                  <a:cubicBezTo>
                    <a:pt x="0" y="5799"/>
                    <a:pt x="95" y="5752"/>
                    <a:pt x="238" y="5585"/>
                  </a:cubicBezTo>
                  <a:cubicBezTo>
                    <a:pt x="405" y="5418"/>
                    <a:pt x="595" y="5168"/>
                    <a:pt x="810" y="4859"/>
                  </a:cubicBezTo>
                  <a:cubicBezTo>
                    <a:pt x="1226" y="4216"/>
                    <a:pt x="1834" y="3382"/>
                    <a:pt x="2631" y="2561"/>
                  </a:cubicBezTo>
                  <a:cubicBezTo>
                    <a:pt x="3429" y="1739"/>
                    <a:pt x="4239" y="1108"/>
                    <a:pt x="4870" y="668"/>
                  </a:cubicBezTo>
                  <a:cubicBezTo>
                    <a:pt x="5179" y="465"/>
                    <a:pt x="5453" y="287"/>
                    <a:pt x="5632" y="179"/>
                  </a:cubicBezTo>
                  <a:cubicBezTo>
                    <a:pt x="5810" y="60"/>
                    <a:pt x="5906" y="1"/>
                    <a:pt x="59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71;p59">
              <a:extLst>
                <a:ext uri="{FF2B5EF4-FFF2-40B4-BE49-F238E27FC236}">
                  <a16:creationId xmlns:a16="http://schemas.microsoft.com/office/drawing/2014/main" id="{9CDE61FF-EE88-494F-93D6-DC39176B5F81}"/>
                </a:ext>
              </a:extLst>
            </p:cNvPr>
            <p:cNvSpPr/>
            <p:nvPr/>
          </p:nvSpPr>
          <p:spPr>
            <a:xfrm>
              <a:off x="3957025" y="2150100"/>
              <a:ext cx="96475" cy="110450"/>
            </a:xfrm>
            <a:custGeom>
              <a:avLst/>
              <a:gdLst/>
              <a:ahLst/>
              <a:cxnLst/>
              <a:rect l="l" t="t" r="r" b="b"/>
              <a:pathLst>
                <a:path w="3859" h="4418" extrusionOk="0">
                  <a:moveTo>
                    <a:pt x="3858" y="0"/>
                  </a:moveTo>
                  <a:cubicBezTo>
                    <a:pt x="3858" y="0"/>
                    <a:pt x="3561" y="131"/>
                    <a:pt x="3096" y="417"/>
                  </a:cubicBezTo>
                  <a:cubicBezTo>
                    <a:pt x="2632" y="715"/>
                    <a:pt x="2037" y="1191"/>
                    <a:pt x="1489" y="1810"/>
                  </a:cubicBezTo>
                  <a:cubicBezTo>
                    <a:pt x="941" y="2453"/>
                    <a:pt x="548" y="3108"/>
                    <a:pt x="322" y="3596"/>
                  </a:cubicBezTo>
                  <a:cubicBezTo>
                    <a:pt x="84" y="4096"/>
                    <a:pt x="1" y="4418"/>
                    <a:pt x="1" y="4418"/>
                  </a:cubicBezTo>
                  <a:cubicBezTo>
                    <a:pt x="1" y="4418"/>
                    <a:pt x="191" y="4156"/>
                    <a:pt x="525" y="3715"/>
                  </a:cubicBezTo>
                  <a:cubicBezTo>
                    <a:pt x="846" y="3298"/>
                    <a:pt x="1310" y="2739"/>
                    <a:pt x="1834" y="2132"/>
                  </a:cubicBezTo>
                  <a:cubicBezTo>
                    <a:pt x="2346" y="1512"/>
                    <a:pt x="2858" y="977"/>
                    <a:pt x="3227" y="608"/>
                  </a:cubicBezTo>
                  <a:cubicBezTo>
                    <a:pt x="3620" y="239"/>
                    <a:pt x="3858" y="0"/>
                    <a:pt x="38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72;p59">
              <a:extLst>
                <a:ext uri="{FF2B5EF4-FFF2-40B4-BE49-F238E27FC236}">
                  <a16:creationId xmlns:a16="http://schemas.microsoft.com/office/drawing/2014/main" id="{7E7CAC82-608D-4D41-BF58-AD863E289458}"/>
                </a:ext>
              </a:extLst>
            </p:cNvPr>
            <p:cNvSpPr/>
            <p:nvPr/>
          </p:nvSpPr>
          <p:spPr>
            <a:xfrm>
              <a:off x="3958525" y="2201000"/>
              <a:ext cx="77700" cy="87225"/>
            </a:xfrm>
            <a:custGeom>
              <a:avLst/>
              <a:gdLst/>
              <a:ahLst/>
              <a:cxnLst/>
              <a:rect l="l" t="t" r="r" b="b"/>
              <a:pathLst>
                <a:path w="3108" h="3489" extrusionOk="0">
                  <a:moveTo>
                    <a:pt x="3108" y="0"/>
                  </a:moveTo>
                  <a:cubicBezTo>
                    <a:pt x="3108" y="0"/>
                    <a:pt x="2870" y="119"/>
                    <a:pt x="2501" y="358"/>
                  </a:cubicBezTo>
                  <a:cubicBezTo>
                    <a:pt x="2143" y="584"/>
                    <a:pt x="1667" y="953"/>
                    <a:pt x="1215" y="1441"/>
                  </a:cubicBezTo>
                  <a:cubicBezTo>
                    <a:pt x="786" y="1929"/>
                    <a:pt x="476" y="2453"/>
                    <a:pt x="286" y="2846"/>
                  </a:cubicBezTo>
                  <a:cubicBezTo>
                    <a:pt x="84" y="3227"/>
                    <a:pt x="0" y="3489"/>
                    <a:pt x="0" y="3489"/>
                  </a:cubicBezTo>
                  <a:cubicBezTo>
                    <a:pt x="0" y="3489"/>
                    <a:pt x="703" y="2691"/>
                    <a:pt x="1560" y="1739"/>
                  </a:cubicBezTo>
                  <a:cubicBezTo>
                    <a:pt x="2405" y="774"/>
                    <a:pt x="3108" y="0"/>
                    <a:pt x="310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73;p59">
              <a:extLst>
                <a:ext uri="{FF2B5EF4-FFF2-40B4-BE49-F238E27FC236}">
                  <a16:creationId xmlns:a16="http://schemas.microsoft.com/office/drawing/2014/main" id="{C3CE1197-7A7B-4192-A91B-2BFD4D7AF7EA}"/>
                </a:ext>
              </a:extLst>
            </p:cNvPr>
            <p:cNvSpPr/>
            <p:nvPr/>
          </p:nvSpPr>
          <p:spPr>
            <a:xfrm>
              <a:off x="3969225" y="2252800"/>
              <a:ext cx="44075" cy="52700"/>
            </a:xfrm>
            <a:custGeom>
              <a:avLst/>
              <a:gdLst/>
              <a:ahLst/>
              <a:cxnLst/>
              <a:rect l="l" t="t" r="r" b="b"/>
              <a:pathLst>
                <a:path w="1763" h="2108" extrusionOk="0">
                  <a:moveTo>
                    <a:pt x="1763" y="0"/>
                  </a:moveTo>
                  <a:cubicBezTo>
                    <a:pt x="1763" y="0"/>
                    <a:pt x="1596" y="60"/>
                    <a:pt x="1382" y="191"/>
                  </a:cubicBezTo>
                  <a:cubicBezTo>
                    <a:pt x="1168" y="321"/>
                    <a:pt x="882" y="548"/>
                    <a:pt x="632" y="845"/>
                  </a:cubicBezTo>
                  <a:cubicBezTo>
                    <a:pt x="370" y="1143"/>
                    <a:pt x="215" y="1464"/>
                    <a:pt x="120" y="1703"/>
                  </a:cubicBezTo>
                  <a:cubicBezTo>
                    <a:pt x="37" y="1941"/>
                    <a:pt x="1" y="2107"/>
                    <a:pt x="1" y="2107"/>
                  </a:cubicBezTo>
                  <a:cubicBezTo>
                    <a:pt x="1" y="2107"/>
                    <a:pt x="132" y="2000"/>
                    <a:pt x="310" y="1822"/>
                  </a:cubicBezTo>
                  <a:cubicBezTo>
                    <a:pt x="513" y="1643"/>
                    <a:pt x="751" y="1405"/>
                    <a:pt x="989" y="1131"/>
                  </a:cubicBezTo>
                  <a:cubicBezTo>
                    <a:pt x="1227" y="845"/>
                    <a:pt x="1418" y="560"/>
                    <a:pt x="1549" y="357"/>
                  </a:cubicBezTo>
                  <a:cubicBezTo>
                    <a:pt x="1680" y="143"/>
                    <a:pt x="1763" y="0"/>
                    <a:pt x="17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74;p59">
              <a:extLst>
                <a:ext uri="{FF2B5EF4-FFF2-40B4-BE49-F238E27FC236}">
                  <a16:creationId xmlns:a16="http://schemas.microsoft.com/office/drawing/2014/main" id="{6D1FE4D0-CAA6-4C21-89CF-00210A5A1D2E}"/>
                </a:ext>
              </a:extLst>
            </p:cNvPr>
            <p:cNvSpPr/>
            <p:nvPr/>
          </p:nvSpPr>
          <p:spPr>
            <a:xfrm>
              <a:off x="4234450" y="2011325"/>
              <a:ext cx="372675" cy="76300"/>
            </a:xfrm>
            <a:custGeom>
              <a:avLst/>
              <a:gdLst/>
              <a:ahLst/>
              <a:cxnLst/>
              <a:rect l="l" t="t" r="r" b="b"/>
              <a:pathLst>
                <a:path w="14907" h="3052" extrusionOk="0">
                  <a:moveTo>
                    <a:pt x="2439" y="1"/>
                  </a:moveTo>
                  <a:cubicBezTo>
                    <a:pt x="2371" y="1"/>
                    <a:pt x="2304" y="1"/>
                    <a:pt x="2239" y="3"/>
                  </a:cubicBezTo>
                  <a:cubicBezTo>
                    <a:pt x="1536" y="3"/>
                    <a:pt x="989" y="51"/>
                    <a:pt x="596" y="134"/>
                  </a:cubicBezTo>
                  <a:cubicBezTo>
                    <a:pt x="215" y="194"/>
                    <a:pt x="0" y="253"/>
                    <a:pt x="0" y="253"/>
                  </a:cubicBezTo>
                  <a:cubicBezTo>
                    <a:pt x="0" y="253"/>
                    <a:pt x="215" y="217"/>
                    <a:pt x="596" y="194"/>
                  </a:cubicBezTo>
                  <a:cubicBezTo>
                    <a:pt x="778" y="177"/>
                    <a:pt x="994" y="168"/>
                    <a:pt x="1242" y="168"/>
                  </a:cubicBezTo>
                  <a:cubicBezTo>
                    <a:pt x="1528" y="168"/>
                    <a:pt x="1857" y="180"/>
                    <a:pt x="2227" y="205"/>
                  </a:cubicBezTo>
                  <a:cubicBezTo>
                    <a:pt x="3608" y="301"/>
                    <a:pt x="5453" y="741"/>
                    <a:pt x="7442" y="1384"/>
                  </a:cubicBezTo>
                  <a:cubicBezTo>
                    <a:pt x="9454" y="2039"/>
                    <a:pt x="11287" y="2599"/>
                    <a:pt x="12669" y="2825"/>
                  </a:cubicBezTo>
                  <a:cubicBezTo>
                    <a:pt x="13359" y="2944"/>
                    <a:pt x="13919" y="3003"/>
                    <a:pt x="14312" y="3015"/>
                  </a:cubicBezTo>
                  <a:cubicBezTo>
                    <a:pt x="14693" y="3051"/>
                    <a:pt x="14907" y="3051"/>
                    <a:pt x="14907" y="3051"/>
                  </a:cubicBezTo>
                  <a:cubicBezTo>
                    <a:pt x="14907" y="3051"/>
                    <a:pt x="14681" y="3003"/>
                    <a:pt x="14312" y="2980"/>
                  </a:cubicBezTo>
                  <a:cubicBezTo>
                    <a:pt x="13931" y="2896"/>
                    <a:pt x="13383" y="2801"/>
                    <a:pt x="12716" y="2622"/>
                  </a:cubicBezTo>
                  <a:cubicBezTo>
                    <a:pt x="11371" y="2289"/>
                    <a:pt x="9585" y="1622"/>
                    <a:pt x="7585" y="967"/>
                  </a:cubicBezTo>
                  <a:cubicBezTo>
                    <a:pt x="5667" y="343"/>
                    <a:pt x="3815" y="1"/>
                    <a:pt x="24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75;p59">
              <a:extLst>
                <a:ext uri="{FF2B5EF4-FFF2-40B4-BE49-F238E27FC236}">
                  <a16:creationId xmlns:a16="http://schemas.microsoft.com/office/drawing/2014/main" id="{EAE91C28-9A8A-427F-9B69-0BA311661683}"/>
                </a:ext>
              </a:extLst>
            </p:cNvPr>
            <p:cNvSpPr/>
            <p:nvPr/>
          </p:nvSpPr>
          <p:spPr>
            <a:xfrm>
              <a:off x="4323750" y="2032700"/>
              <a:ext cx="186650" cy="45975"/>
            </a:xfrm>
            <a:custGeom>
              <a:avLst/>
              <a:gdLst/>
              <a:ahLst/>
              <a:cxnLst/>
              <a:rect l="l" t="t" r="r" b="b"/>
              <a:pathLst>
                <a:path w="7466" h="1839" extrusionOk="0">
                  <a:moveTo>
                    <a:pt x="489" y="0"/>
                  </a:moveTo>
                  <a:cubicBezTo>
                    <a:pt x="418" y="0"/>
                    <a:pt x="354" y="2"/>
                    <a:pt x="298" y="5"/>
                  </a:cubicBezTo>
                  <a:cubicBezTo>
                    <a:pt x="107" y="17"/>
                    <a:pt x="0" y="17"/>
                    <a:pt x="0" y="17"/>
                  </a:cubicBezTo>
                  <a:cubicBezTo>
                    <a:pt x="0" y="17"/>
                    <a:pt x="107" y="41"/>
                    <a:pt x="298" y="77"/>
                  </a:cubicBezTo>
                  <a:cubicBezTo>
                    <a:pt x="500" y="124"/>
                    <a:pt x="762" y="184"/>
                    <a:pt x="1107" y="255"/>
                  </a:cubicBezTo>
                  <a:cubicBezTo>
                    <a:pt x="1786" y="410"/>
                    <a:pt x="2703" y="672"/>
                    <a:pt x="3715" y="970"/>
                  </a:cubicBezTo>
                  <a:cubicBezTo>
                    <a:pt x="4727" y="1267"/>
                    <a:pt x="5656" y="1505"/>
                    <a:pt x="6346" y="1648"/>
                  </a:cubicBezTo>
                  <a:cubicBezTo>
                    <a:pt x="7025" y="1791"/>
                    <a:pt x="7465" y="1839"/>
                    <a:pt x="7465" y="1839"/>
                  </a:cubicBezTo>
                  <a:cubicBezTo>
                    <a:pt x="7465" y="1839"/>
                    <a:pt x="7061" y="1672"/>
                    <a:pt x="6406" y="1422"/>
                  </a:cubicBezTo>
                  <a:cubicBezTo>
                    <a:pt x="5751" y="1172"/>
                    <a:pt x="4858" y="827"/>
                    <a:pt x="3822" y="529"/>
                  </a:cubicBezTo>
                  <a:cubicBezTo>
                    <a:pt x="2798" y="232"/>
                    <a:pt x="1834" y="65"/>
                    <a:pt x="1131" y="17"/>
                  </a:cubicBezTo>
                  <a:cubicBezTo>
                    <a:pt x="879" y="9"/>
                    <a:pt x="662" y="0"/>
                    <a:pt x="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076;p59">
              <a:extLst>
                <a:ext uri="{FF2B5EF4-FFF2-40B4-BE49-F238E27FC236}">
                  <a16:creationId xmlns:a16="http://schemas.microsoft.com/office/drawing/2014/main" id="{B60E708B-8144-445D-BD1D-02A63C4F5FC3}"/>
                </a:ext>
              </a:extLst>
            </p:cNvPr>
            <p:cNvSpPr/>
            <p:nvPr/>
          </p:nvSpPr>
          <p:spPr>
            <a:xfrm>
              <a:off x="4432975" y="2078975"/>
              <a:ext cx="53900" cy="15825"/>
            </a:xfrm>
            <a:custGeom>
              <a:avLst/>
              <a:gdLst/>
              <a:ahLst/>
              <a:cxnLst/>
              <a:rect l="l" t="t" r="r" b="b"/>
              <a:pathLst>
                <a:path w="2156" h="633" extrusionOk="0">
                  <a:moveTo>
                    <a:pt x="264" y="0"/>
                  </a:moveTo>
                  <a:cubicBezTo>
                    <a:pt x="102" y="0"/>
                    <a:pt x="1" y="12"/>
                    <a:pt x="1" y="12"/>
                  </a:cubicBezTo>
                  <a:cubicBezTo>
                    <a:pt x="1" y="12"/>
                    <a:pt x="394" y="393"/>
                    <a:pt x="1013" y="547"/>
                  </a:cubicBezTo>
                  <a:cubicBezTo>
                    <a:pt x="1249" y="612"/>
                    <a:pt x="1474" y="632"/>
                    <a:pt x="1662" y="632"/>
                  </a:cubicBezTo>
                  <a:cubicBezTo>
                    <a:pt x="1956" y="632"/>
                    <a:pt x="2156" y="583"/>
                    <a:pt x="2156" y="583"/>
                  </a:cubicBezTo>
                  <a:cubicBezTo>
                    <a:pt x="2156" y="583"/>
                    <a:pt x="1703" y="274"/>
                    <a:pt x="1108" y="107"/>
                  </a:cubicBezTo>
                  <a:cubicBezTo>
                    <a:pt x="785" y="19"/>
                    <a:pt x="473" y="0"/>
                    <a:pt x="2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77;p59">
              <a:extLst>
                <a:ext uri="{FF2B5EF4-FFF2-40B4-BE49-F238E27FC236}">
                  <a16:creationId xmlns:a16="http://schemas.microsoft.com/office/drawing/2014/main" id="{181347C7-279D-4C54-A40E-0E896F86CFC0}"/>
                </a:ext>
              </a:extLst>
            </p:cNvPr>
            <p:cNvSpPr/>
            <p:nvPr/>
          </p:nvSpPr>
          <p:spPr>
            <a:xfrm>
              <a:off x="4279100" y="2676175"/>
              <a:ext cx="474475" cy="52000"/>
            </a:xfrm>
            <a:custGeom>
              <a:avLst/>
              <a:gdLst/>
              <a:ahLst/>
              <a:cxnLst/>
              <a:rect l="l" t="t" r="r" b="b"/>
              <a:pathLst>
                <a:path w="18979" h="2080" extrusionOk="0">
                  <a:moveTo>
                    <a:pt x="6526" y="0"/>
                  </a:moveTo>
                  <a:cubicBezTo>
                    <a:pt x="5097" y="0"/>
                    <a:pt x="3820" y="74"/>
                    <a:pt x="2786" y="174"/>
                  </a:cubicBezTo>
                  <a:cubicBezTo>
                    <a:pt x="1929" y="270"/>
                    <a:pt x="1227" y="353"/>
                    <a:pt x="750" y="436"/>
                  </a:cubicBezTo>
                  <a:cubicBezTo>
                    <a:pt x="274" y="508"/>
                    <a:pt x="0" y="555"/>
                    <a:pt x="0" y="555"/>
                  </a:cubicBezTo>
                  <a:cubicBezTo>
                    <a:pt x="0" y="555"/>
                    <a:pt x="274" y="531"/>
                    <a:pt x="762" y="508"/>
                  </a:cubicBezTo>
                  <a:cubicBezTo>
                    <a:pt x="1250" y="472"/>
                    <a:pt x="1953" y="448"/>
                    <a:pt x="2810" y="412"/>
                  </a:cubicBezTo>
                  <a:cubicBezTo>
                    <a:pt x="3287" y="399"/>
                    <a:pt x="3815" y="392"/>
                    <a:pt x="4386" y="392"/>
                  </a:cubicBezTo>
                  <a:cubicBezTo>
                    <a:pt x="5881" y="392"/>
                    <a:pt x="7665" y="444"/>
                    <a:pt x="9561" y="591"/>
                  </a:cubicBezTo>
                  <a:cubicBezTo>
                    <a:pt x="12180" y="817"/>
                    <a:pt x="14538" y="1174"/>
                    <a:pt x="16240" y="1496"/>
                  </a:cubicBezTo>
                  <a:cubicBezTo>
                    <a:pt x="17086" y="1663"/>
                    <a:pt x="17776" y="1817"/>
                    <a:pt x="18253" y="1924"/>
                  </a:cubicBezTo>
                  <a:cubicBezTo>
                    <a:pt x="18717" y="2020"/>
                    <a:pt x="18979" y="2079"/>
                    <a:pt x="18979" y="2079"/>
                  </a:cubicBezTo>
                  <a:cubicBezTo>
                    <a:pt x="18979" y="2079"/>
                    <a:pt x="18729" y="2008"/>
                    <a:pt x="18253" y="1817"/>
                  </a:cubicBezTo>
                  <a:cubicBezTo>
                    <a:pt x="17788" y="1663"/>
                    <a:pt x="17121" y="1472"/>
                    <a:pt x="16264" y="1246"/>
                  </a:cubicBezTo>
                  <a:cubicBezTo>
                    <a:pt x="14585" y="817"/>
                    <a:pt x="12216" y="329"/>
                    <a:pt x="9573" y="115"/>
                  </a:cubicBezTo>
                  <a:cubicBezTo>
                    <a:pt x="8508" y="34"/>
                    <a:pt x="7483" y="0"/>
                    <a:pt x="65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78;p59">
              <a:extLst>
                <a:ext uri="{FF2B5EF4-FFF2-40B4-BE49-F238E27FC236}">
                  <a16:creationId xmlns:a16="http://schemas.microsoft.com/office/drawing/2014/main" id="{B1CABDF1-73BE-4EF0-AC99-683F8E46D7BA}"/>
                </a:ext>
              </a:extLst>
            </p:cNvPr>
            <p:cNvSpPr/>
            <p:nvPr/>
          </p:nvSpPr>
          <p:spPr>
            <a:xfrm>
              <a:off x="4762200" y="2729025"/>
              <a:ext cx="98250" cy="20475"/>
            </a:xfrm>
            <a:custGeom>
              <a:avLst/>
              <a:gdLst/>
              <a:ahLst/>
              <a:cxnLst/>
              <a:rect l="l" t="t" r="r" b="b"/>
              <a:pathLst>
                <a:path w="3930" h="819" extrusionOk="0">
                  <a:moveTo>
                    <a:pt x="0" y="1"/>
                  </a:moveTo>
                  <a:lnTo>
                    <a:pt x="0" y="1"/>
                  </a:lnTo>
                  <a:cubicBezTo>
                    <a:pt x="0" y="1"/>
                    <a:pt x="191" y="132"/>
                    <a:pt x="512" y="299"/>
                  </a:cubicBezTo>
                  <a:cubicBezTo>
                    <a:pt x="845" y="465"/>
                    <a:pt x="1322" y="644"/>
                    <a:pt x="1881" y="739"/>
                  </a:cubicBezTo>
                  <a:cubicBezTo>
                    <a:pt x="2209" y="795"/>
                    <a:pt x="2525" y="818"/>
                    <a:pt x="2804" y="818"/>
                  </a:cubicBezTo>
                  <a:cubicBezTo>
                    <a:pt x="3002" y="818"/>
                    <a:pt x="3181" y="807"/>
                    <a:pt x="3334" y="787"/>
                  </a:cubicBezTo>
                  <a:cubicBezTo>
                    <a:pt x="3703" y="739"/>
                    <a:pt x="3929" y="680"/>
                    <a:pt x="3929" y="680"/>
                  </a:cubicBezTo>
                  <a:cubicBezTo>
                    <a:pt x="3929" y="680"/>
                    <a:pt x="3703" y="620"/>
                    <a:pt x="3358" y="561"/>
                  </a:cubicBezTo>
                  <a:cubicBezTo>
                    <a:pt x="3000" y="489"/>
                    <a:pt x="2512" y="382"/>
                    <a:pt x="1977" y="299"/>
                  </a:cubicBezTo>
                  <a:cubicBezTo>
                    <a:pt x="1441" y="191"/>
                    <a:pt x="953" y="132"/>
                    <a:pt x="595" y="72"/>
                  </a:cubicBezTo>
                  <a:lnTo>
                    <a:pt x="0"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79;p59">
              <a:extLst>
                <a:ext uri="{FF2B5EF4-FFF2-40B4-BE49-F238E27FC236}">
                  <a16:creationId xmlns:a16="http://schemas.microsoft.com/office/drawing/2014/main" id="{C36168AE-2B6B-4337-BD43-D333F82035FC}"/>
                </a:ext>
              </a:extLst>
            </p:cNvPr>
            <p:cNvSpPr/>
            <p:nvPr/>
          </p:nvSpPr>
          <p:spPr>
            <a:xfrm>
              <a:off x="4370175" y="2643900"/>
              <a:ext cx="264650" cy="42000"/>
            </a:xfrm>
            <a:custGeom>
              <a:avLst/>
              <a:gdLst/>
              <a:ahLst/>
              <a:cxnLst/>
              <a:rect l="l" t="t" r="r" b="b"/>
              <a:pathLst>
                <a:path w="10586" h="1680" extrusionOk="0">
                  <a:moveTo>
                    <a:pt x="3299" y="1"/>
                  </a:moveTo>
                  <a:cubicBezTo>
                    <a:pt x="2644" y="1"/>
                    <a:pt x="2060" y="25"/>
                    <a:pt x="1572" y="84"/>
                  </a:cubicBezTo>
                  <a:cubicBezTo>
                    <a:pt x="1084" y="144"/>
                    <a:pt x="691" y="215"/>
                    <a:pt x="417" y="298"/>
                  </a:cubicBezTo>
                  <a:cubicBezTo>
                    <a:pt x="155" y="370"/>
                    <a:pt x="1" y="394"/>
                    <a:pt x="1" y="394"/>
                  </a:cubicBezTo>
                  <a:cubicBezTo>
                    <a:pt x="1" y="394"/>
                    <a:pt x="155" y="382"/>
                    <a:pt x="417" y="370"/>
                  </a:cubicBezTo>
                  <a:cubicBezTo>
                    <a:pt x="691" y="334"/>
                    <a:pt x="1096" y="322"/>
                    <a:pt x="1572" y="322"/>
                  </a:cubicBezTo>
                  <a:cubicBezTo>
                    <a:pt x="2060" y="322"/>
                    <a:pt x="2632" y="358"/>
                    <a:pt x="3263" y="394"/>
                  </a:cubicBezTo>
                  <a:cubicBezTo>
                    <a:pt x="3894" y="453"/>
                    <a:pt x="4584" y="537"/>
                    <a:pt x="5323" y="656"/>
                  </a:cubicBezTo>
                  <a:cubicBezTo>
                    <a:pt x="6775" y="894"/>
                    <a:pt x="8085" y="1168"/>
                    <a:pt x="9037" y="1370"/>
                  </a:cubicBezTo>
                  <a:cubicBezTo>
                    <a:pt x="9990" y="1572"/>
                    <a:pt x="10585" y="1680"/>
                    <a:pt x="10585" y="1680"/>
                  </a:cubicBezTo>
                  <a:cubicBezTo>
                    <a:pt x="10585" y="1680"/>
                    <a:pt x="10026" y="1453"/>
                    <a:pt x="9121" y="1132"/>
                  </a:cubicBezTo>
                  <a:cubicBezTo>
                    <a:pt x="8192" y="834"/>
                    <a:pt x="6894" y="429"/>
                    <a:pt x="5406" y="191"/>
                  </a:cubicBezTo>
                  <a:cubicBezTo>
                    <a:pt x="4668" y="72"/>
                    <a:pt x="3953" y="13"/>
                    <a:pt x="32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80;p59">
              <a:extLst>
                <a:ext uri="{FF2B5EF4-FFF2-40B4-BE49-F238E27FC236}">
                  <a16:creationId xmlns:a16="http://schemas.microsoft.com/office/drawing/2014/main" id="{9BA25754-470D-4055-89BE-BBA8A013A627}"/>
                </a:ext>
              </a:extLst>
            </p:cNvPr>
            <p:cNvSpPr/>
            <p:nvPr/>
          </p:nvSpPr>
          <p:spPr>
            <a:xfrm>
              <a:off x="4420475" y="2612175"/>
              <a:ext cx="151825" cy="18650"/>
            </a:xfrm>
            <a:custGeom>
              <a:avLst/>
              <a:gdLst/>
              <a:ahLst/>
              <a:cxnLst/>
              <a:rect l="l" t="t" r="r" b="b"/>
              <a:pathLst>
                <a:path w="6073" h="746" extrusionOk="0">
                  <a:moveTo>
                    <a:pt x="1926" y="0"/>
                  </a:moveTo>
                  <a:cubicBezTo>
                    <a:pt x="1537" y="0"/>
                    <a:pt x="1186" y="19"/>
                    <a:pt x="894" y="43"/>
                  </a:cubicBezTo>
                  <a:cubicBezTo>
                    <a:pt x="346" y="91"/>
                    <a:pt x="1" y="151"/>
                    <a:pt x="1" y="151"/>
                  </a:cubicBezTo>
                  <a:cubicBezTo>
                    <a:pt x="1" y="151"/>
                    <a:pt x="346" y="198"/>
                    <a:pt x="894" y="270"/>
                  </a:cubicBezTo>
                  <a:cubicBezTo>
                    <a:pt x="1453" y="329"/>
                    <a:pt x="2203" y="436"/>
                    <a:pt x="3037" y="508"/>
                  </a:cubicBezTo>
                  <a:cubicBezTo>
                    <a:pt x="3870" y="591"/>
                    <a:pt x="4632" y="639"/>
                    <a:pt x="5180" y="686"/>
                  </a:cubicBezTo>
                  <a:cubicBezTo>
                    <a:pt x="5740" y="734"/>
                    <a:pt x="6073" y="746"/>
                    <a:pt x="6073" y="746"/>
                  </a:cubicBezTo>
                  <a:cubicBezTo>
                    <a:pt x="6073" y="746"/>
                    <a:pt x="5751" y="615"/>
                    <a:pt x="5216" y="460"/>
                  </a:cubicBezTo>
                  <a:cubicBezTo>
                    <a:pt x="4680" y="317"/>
                    <a:pt x="3918" y="151"/>
                    <a:pt x="3073" y="55"/>
                  </a:cubicBezTo>
                  <a:cubicBezTo>
                    <a:pt x="2669" y="16"/>
                    <a:pt x="2281" y="0"/>
                    <a:pt x="192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81;p59">
              <a:extLst>
                <a:ext uri="{FF2B5EF4-FFF2-40B4-BE49-F238E27FC236}">
                  <a16:creationId xmlns:a16="http://schemas.microsoft.com/office/drawing/2014/main" id="{075DA226-302B-4646-85AF-285E3C930FEB}"/>
                </a:ext>
              </a:extLst>
            </p:cNvPr>
            <p:cNvSpPr/>
            <p:nvPr/>
          </p:nvSpPr>
          <p:spPr>
            <a:xfrm>
              <a:off x="4445475" y="2584150"/>
              <a:ext cx="108975" cy="19600"/>
            </a:xfrm>
            <a:custGeom>
              <a:avLst/>
              <a:gdLst/>
              <a:ahLst/>
              <a:cxnLst/>
              <a:rect l="l" t="t" r="r" b="b"/>
              <a:pathLst>
                <a:path w="4359" h="784" extrusionOk="0">
                  <a:moveTo>
                    <a:pt x="1158" y="0"/>
                  </a:moveTo>
                  <a:cubicBezTo>
                    <a:pt x="973" y="0"/>
                    <a:pt x="804" y="8"/>
                    <a:pt x="656" y="21"/>
                  </a:cubicBezTo>
                  <a:cubicBezTo>
                    <a:pt x="251" y="45"/>
                    <a:pt x="1" y="93"/>
                    <a:pt x="1" y="93"/>
                  </a:cubicBezTo>
                  <a:cubicBezTo>
                    <a:pt x="1" y="93"/>
                    <a:pt x="965" y="343"/>
                    <a:pt x="2156" y="545"/>
                  </a:cubicBezTo>
                  <a:cubicBezTo>
                    <a:pt x="3347" y="736"/>
                    <a:pt x="4359" y="783"/>
                    <a:pt x="4359" y="783"/>
                  </a:cubicBezTo>
                  <a:cubicBezTo>
                    <a:pt x="4359" y="783"/>
                    <a:pt x="4132" y="664"/>
                    <a:pt x="3751" y="510"/>
                  </a:cubicBezTo>
                  <a:cubicBezTo>
                    <a:pt x="3382" y="367"/>
                    <a:pt x="2846" y="188"/>
                    <a:pt x="2239" y="93"/>
                  </a:cubicBezTo>
                  <a:cubicBezTo>
                    <a:pt x="1847" y="25"/>
                    <a:pt x="1478" y="0"/>
                    <a:pt x="11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82;p59">
              <a:extLst>
                <a:ext uri="{FF2B5EF4-FFF2-40B4-BE49-F238E27FC236}">
                  <a16:creationId xmlns:a16="http://schemas.microsoft.com/office/drawing/2014/main" id="{5640840A-01D2-4661-8369-3591CA502AA5}"/>
                </a:ext>
              </a:extLst>
            </p:cNvPr>
            <p:cNvSpPr/>
            <p:nvPr/>
          </p:nvSpPr>
          <p:spPr>
            <a:xfrm>
              <a:off x="4450850" y="2560800"/>
              <a:ext cx="92875" cy="13175"/>
            </a:xfrm>
            <a:custGeom>
              <a:avLst/>
              <a:gdLst/>
              <a:ahLst/>
              <a:cxnLst/>
              <a:rect l="l" t="t" r="r" b="b"/>
              <a:pathLst>
                <a:path w="3715" h="527" extrusionOk="0">
                  <a:moveTo>
                    <a:pt x="1288" y="0"/>
                  </a:moveTo>
                  <a:cubicBezTo>
                    <a:pt x="541" y="0"/>
                    <a:pt x="0" y="122"/>
                    <a:pt x="0" y="122"/>
                  </a:cubicBezTo>
                  <a:cubicBezTo>
                    <a:pt x="0" y="122"/>
                    <a:pt x="834" y="372"/>
                    <a:pt x="1846" y="479"/>
                  </a:cubicBezTo>
                  <a:cubicBezTo>
                    <a:pt x="2183" y="515"/>
                    <a:pt x="2503" y="527"/>
                    <a:pt x="2780" y="527"/>
                  </a:cubicBezTo>
                  <a:cubicBezTo>
                    <a:pt x="3334" y="527"/>
                    <a:pt x="3715" y="479"/>
                    <a:pt x="3715" y="479"/>
                  </a:cubicBezTo>
                  <a:cubicBezTo>
                    <a:pt x="3715" y="479"/>
                    <a:pt x="2929" y="122"/>
                    <a:pt x="1881" y="27"/>
                  </a:cubicBezTo>
                  <a:cubicBezTo>
                    <a:pt x="1674" y="8"/>
                    <a:pt x="1475" y="0"/>
                    <a:pt x="128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3;p59">
              <a:extLst>
                <a:ext uri="{FF2B5EF4-FFF2-40B4-BE49-F238E27FC236}">
                  <a16:creationId xmlns:a16="http://schemas.microsoft.com/office/drawing/2014/main" id="{71C84353-6630-46A2-89FD-00DA6A5E354E}"/>
                </a:ext>
              </a:extLst>
            </p:cNvPr>
            <p:cNvSpPr/>
            <p:nvPr/>
          </p:nvSpPr>
          <p:spPr>
            <a:xfrm>
              <a:off x="4136525" y="2379650"/>
              <a:ext cx="511100" cy="68125"/>
            </a:xfrm>
            <a:custGeom>
              <a:avLst/>
              <a:gdLst/>
              <a:ahLst/>
              <a:cxnLst/>
              <a:rect l="l" t="t" r="r" b="b"/>
              <a:pathLst>
                <a:path w="20444" h="2725" extrusionOk="0">
                  <a:moveTo>
                    <a:pt x="8596" y="1"/>
                  </a:moveTo>
                  <a:cubicBezTo>
                    <a:pt x="6305" y="1"/>
                    <a:pt x="4247" y="409"/>
                    <a:pt x="2786" y="951"/>
                  </a:cubicBezTo>
                  <a:cubicBezTo>
                    <a:pt x="1881" y="1284"/>
                    <a:pt x="1179" y="1617"/>
                    <a:pt x="715" y="1891"/>
                  </a:cubicBezTo>
                  <a:cubicBezTo>
                    <a:pt x="476" y="2010"/>
                    <a:pt x="298" y="2129"/>
                    <a:pt x="179" y="2201"/>
                  </a:cubicBezTo>
                  <a:cubicBezTo>
                    <a:pt x="60" y="2272"/>
                    <a:pt x="0" y="2320"/>
                    <a:pt x="0" y="2320"/>
                  </a:cubicBezTo>
                  <a:cubicBezTo>
                    <a:pt x="0" y="2320"/>
                    <a:pt x="84" y="2296"/>
                    <a:pt x="203" y="2236"/>
                  </a:cubicBezTo>
                  <a:cubicBezTo>
                    <a:pt x="322" y="2177"/>
                    <a:pt x="512" y="2070"/>
                    <a:pt x="750" y="1963"/>
                  </a:cubicBezTo>
                  <a:cubicBezTo>
                    <a:pt x="1238" y="1724"/>
                    <a:pt x="1953" y="1439"/>
                    <a:pt x="2858" y="1177"/>
                  </a:cubicBezTo>
                  <a:cubicBezTo>
                    <a:pt x="4271" y="752"/>
                    <a:pt x="6172" y="456"/>
                    <a:pt x="8294" y="456"/>
                  </a:cubicBezTo>
                  <a:cubicBezTo>
                    <a:pt x="8906" y="456"/>
                    <a:pt x="9537" y="480"/>
                    <a:pt x="10180" y="534"/>
                  </a:cubicBezTo>
                  <a:cubicBezTo>
                    <a:pt x="13061" y="772"/>
                    <a:pt x="15621" y="1427"/>
                    <a:pt x="17467" y="1903"/>
                  </a:cubicBezTo>
                  <a:cubicBezTo>
                    <a:pt x="18372" y="2153"/>
                    <a:pt x="19110" y="2367"/>
                    <a:pt x="19634" y="2498"/>
                  </a:cubicBezTo>
                  <a:cubicBezTo>
                    <a:pt x="20157" y="2653"/>
                    <a:pt x="20443" y="2725"/>
                    <a:pt x="20443" y="2725"/>
                  </a:cubicBezTo>
                  <a:cubicBezTo>
                    <a:pt x="20443" y="2725"/>
                    <a:pt x="20157" y="2617"/>
                    <a:pt x="19669" y="2415"/>
                  </a:cubicBezTo>
                  <a:cubicBezTo>
                    <a:pt x="19157" y="2236"/>
                    <a:pt x="18431" y="1963"/>
                    <a:pt x="17526" y="1665"/>
                  </a:cubicBezTo>
                  <a:cubicBezTo>
                    <a:pt x="15705" y="1082"/>
                    <a:pt x="13145" y="308"/>
                    <a:pt x="10216" y="69"/>
                  </a:cubicBezTo>
                  <a:cubicBezTo>
                    <a:pt x="9666" y="23"/>
                    <a:pt x="9125" y="1"/>
                    <a:pt x="8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84;p59">
              <a:extLst>
                <a:ext uri="{FF2B5EF4-FFF2-40B4-BE49-F238E27FC236}">
                  <a16:creationId xmlns:a16="http://schemas.microsoft.com/office/drawing/2014/main" id="{E9F24430-874B-43C7-B1EF-9D5213282EA7}"/>
                </a:ext>
              </a:extLst>
            </p:cNvPr>
            <p:cNvSpPr/>
            <p:nvPr/>
          </p:nvSpPr>
          <p:spPr>
            <a:xfrm>
              <a:off x="4200800" y="2346525"/>
              <a:ext cx="294725" cy="22675"/>
            </a:xfrm>
            <a:custGeom>
              <a:avLst/>
              <a:gdLst/>
              <a:ahLst/>
              <a:cxnLst/>
              <a:rect l="l" t="t" r="r" b="b"/>
              <a:pathLst>
                <a:path w="11789" h="907" extrusionOk="0">
                  <a:moveTo>
                    <a:pt x="6033" y="1"/>
                  </a:moveTo>
                  <a:cubicBezTo>
                    <a:pt x="5987" y="1"/>
                    <a:pt x="5941" y="1"/>
                    <a:pt x="5895" y="1"/>
                  </a:cubicBezTo>
                  <a:cubicBezTo>
                    <a:pt x="4240" y="13"/>
                    <a:pt x="2751" y="240"/>
                    <a:pt x="1692" y="466"/>
                  </a:cubicBezTo>
                  <a:cubicBezTo>
                    <a:pt x="1156" y="585"/>
                    <a:pt x="727" y="680"/>
                    <a:pt x="441" y="775"/>
                  </a:cubicBezTo>
                  <a:cubicBezTo>
                    <a:pt x="156" y="859"/>
                    <a:pt x="1" y="906"/>
                    <a:pt x="1" y="906"/>
                  </a:cubicBezTo>
                  <a:cubicBezTo>
                    <a:pt x="1" y="906"/>
                    <a:pt x="156" y="894"/>
                    <a:pt x="453" y="847"/>
                  </a:cubicBezTo>
                  <a:cubicBezTo>
                    <a:pt x="751" y="799"/>
                    <a:pt x="1192" y="763"/>
                    <a:pt x="1727" y="704"/>
                  </a:cubicBezTo>
                  <a:cubicBezTo>
                    <a:pt x="2775" y="597"/>
                    <a:pt x="4263" y="490"/>
                    <a:pt x="5895" y="478"/>
                  </a:cubicBezTo>
                  <a:cubicBezTo>
                    <a:pt x="7514" y="478"/>
                    <a:pt x="8990" y="549"/>
                    <a:pt x="10062" y="656"/>
                  </a:cubicBezTo>
                  <a:cubicBezTo>
                    <a:pt x="10597" y="704"/>
                    <a:pt x="11026" y="740"/>
                    <a:pt x="11324" y="787"/>
                  </a:cubicBezTo>
                  <a:cubicBezTo>
                    <a:pt x="11621" y="835"/>
                    <a:pt x="11788" y="847"/>
                    <a:pt x="11788" y="847"/>
                  </a:cubicBezTo>
                  <a:cubicBezTo>
                    <a:pt x="11788" y="847"/>
                    <a:pt x="11621" y="799"/>
                    <a:pt x="11348" y="704"/>
                  </a:cubicBezTo>
                  <a:cubicBezTo>
                    <a:pt x="11050" y="609"/>
                    <a:pt x="10633" y="502"/>
                    <a:pt x="10097" y="406"/>
                  </a:cubicBezTo>
                  <a:cubicBezTo>
                    <a:pt x="9079" y="198"/>
                    <a:pt x="7622" y="1"/>
                    <a:pt x="60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085;p59">
              <a:extLst>
                <a:ext uri="{FF2B5EF4-FFF2-40B4-BE49-F238E27FC236}">
                  <a16:creationId xmlns:a16="http://schemas.microsoft.com/office/drawing/2014/main" id="{D117F524-3D76-43F3-BE30-85A4B2D01604}"/>
                </a:ext>
              </a:extLst>
            </p:cNvPr>
            <p:cNvSpPr/>
            <p:nvPr/>
          </p:nvSpPr>
          <p:spPr>
            <a:xfrm>
              <a:off x="4289500" y="2309725"/>
              <a:ext cx="125350" cy="12300"/>
            </a:xfrm>
            <a:custGeom>
              <a:avLst/>
              <a:gdLst/>
              <a:ahLst/>
              <a:cxnLst/>
              <a:rect l="l" t="t" r="r" b="b"/>
              <a:pathLst>
                <a:path w="5014" h="492" extrusionOk="0">
                  <a:moveTo>
                    <a:pt x="2121" y="1"/>
                  </a:moveTo>
                  <a:cubicBezTo>
                    <a:pt x="911" y="1"/>
                    <a:pt x="1" y="223"/>
                    <a:pt x="1" y="223"/>
                  </a:cubicBezTo>
                  <a:cubicBezTo>
                    <a:pt x="1" y="223"/>
                    <a:pt x="1132" y="414"/>
                    <a:pt x="2501" y="473"/>
                  </a:cubicBezTo>
                  <a:cubicBezTo>
                    <a:pt x="2804" y="486"/>
                    <a:pt x="3094" y="491"/>
                    <a:pt x="3362" y="491"/>
                  </a:cubicBezTo>
                  <a:cubicBezTo>
                    <a:pt x="4328" y="491"/>
                    <a:pt x="5014" y="426"/>
                    <a:pt x="5014" y="426"/>
                  </a:cubicBezTo>
                  <a:cubicBezTo>
                    <a:pt x="5014" y="426"/>
                    <a:pt x="3930" y="69"/>
                    <a:pt x="2525" y="9"/>
                  </a:cubicBezTo>
                  <a:cubicBezTo>
                    <a:pt x="2387" y="3"/>
                    <a:pt x="2252" y="1"/>
                    <a:pt x="212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086;p59">
              <a:extLst>
                <a:ext uri="{FF2B5EF4-FFF2-40B4-BE49-F238E27FC236}">
                  <a16:creationId xmlns:a16="http://schemas.microsoft.com/office/drawing/2014/main" id="{D5DFDA54-EA7D-4639-9378-895B5B0C24BD}"/>
                </a:ext>
              </a:extLst>
            </p:cNvPr>
            <p:cNvSpPr/>
            <p:nvPr/>
          </p:nvSpPr>
          <p:spPr>
            <a:xfrm>
              <a:off x="4305875" y="2279300"/>
              <a:ext cx="73550" cy="12400"/>
            </a:xfrm>
            <a:custGeom>
              <a:avLst/>
              <a:gdLst/>
              <a:ahLst/>
              <a:cxnLst/>
              <a:rect l="l" t="t" r="r" b="b"/>
              <a:pathLst>
                <a:path w="2942" h="496" extrusionOk="0">
                  <a:moveTo>
                    <a:pt x="1234" y="1"/>
                  </a:moveTo>
                  <a:cubicBezTo>
                    <a:pt x="922" y="1"/>
                    <a:pt x="648" y="48"/>
                    <a:pt x="441" y="95"/>
                  </a:cubicBezTo>
                  <a:cubicBezTo>
                    <a:pt x="168" y="154"/>
                    <a:pt x="1" y="238"/>
                    <a:pt x="1" y="238"/>
                  </a:cubicBezTo>
                  <a:cubicBezTo>
                    <a:pt x="1" y="238"/>
                    <a:pt x="679" y="416"/>
                    <a:pt x="1465" y="476"/>
                  </a:cubicBezTo>
                  <a:cubicBezTo>
                    <a:pt x="1652" y="490"/>
                    <a:pt x="1834" y="495"/>
                    <a:pt x="2002" y="495"/>
                  </a:cubicBezTo>
                  <a:cubicBezTo>
                    <a:pt x="2541" y="495"/>
                    <a:pt x="2942" y="440"/>
                    <a:pt x="2942" y="440"/>
                  </a:cubicBezTo>
                  <a:cubicBezTo>
                    <a:pt x="2942" y="440"/>
                    <a:pt x="2787" y="357"/>
                    <a:pt x="2537" y="250"/>
                  </a:cubicBezTo>
                  <a:cubicBezTo>
                    <a:pt x="2263" y="143"/>
                    <a:pt x="1906" y="35"/>
                    <a:pt x="1489" y="12"/>
                  </a:cubicBezTo>
                  <a:cubicBezTo>
                    <a:pt x="1402" y="4"/>
                    <a:pt x="1317" y="1"/>
                    <a:pt x="12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87;p59">
              <a:extLst>
                <a:ext uri="{FF2B5EF4-FFF2-40B4-BE49-F238E27FC236}">
                  <a16:creationId xmlns:a16="http://schemas.microsoft.com/office/drawing/2014/main" id="{ACDC1465-AC12-4D2C-A271-24EA7228CC64}"/>
                </a:ext>
              </a:extLst>
            </p:cNvPr>
            <p:cNvSpPr/>
            <p:nvPr/>
          </p:nvSpPr>
          <p:spPr>
            <a:xfrm>
              <a:off x="4321950" y="2252750"/>
              <a:ext cx="82175" cy="14300"/>
            </a:xfrm>
            <a:custGeom>
              <a:avLst/>
              <a:gdLst/>
              <a:ahLst/>
              <a:cxnLst/>
              <a:rect l="l" t="t" r="r" b="b"/>
              <a:pathLst>
                <a:path w="3287" h="572" extrusionOk="0">
                  <a:moveTo>
                    <a:pt x="1030" y="1"/>
                  </a:moveTo>
                  <a:cubicBezTo>
                    <a:pt x="429" y="1"/>
                    <a:pt x="1" y="121"/>
                    <a:pt x="1" y="121"/>
                  </a:cubicBezTo>
                  <a:cubicBezTo>
                    <a:pt x="1" y="121"/>
                    <a:pt x="727" y="371"/>
                    <a:pt x="1620" y="490"/>
                  </a:cubicBezTo>
                  <a:cubicBezTo>
                    <a:pt x="2116" y="556"/>
                    <a:pt x="2575" y="571"/>
                    <a:pt x="2886" y="571"/>
                  </a:cubicBezTo>
                  <a:cubicBezTo>
                    <a:pt x="3134" y="571"/>
                    <a:pt x="3287" y="562"/>
                    <a:pt x="3287" y="562"/>
                  </a:cubicBezTo>
                  <a:cubicBezTo>
                    <a:pt x="3287" y="562"/>
                    <a:pt x="2620" y="181"/>
                    <a:pt x="1680" y="50"/>
                  </a:cubicBezTo>
                  <a:cubicBezTo>
                    <a:pt x="1450" y="14"/>
                    <a:pt x="1231" y="1"/>
                    <a:pt x="103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8;p59">
              <a:extLst>
                <a:ext uri="{FF2B5EF4-FFF2-40B4-BE49-F238E27FC236}">
                  <a16:creationId xmlns:a16="http://schemas.microsoft.com/office/drawing/2014/main" id="{90F72615-9F5F-4A27-80AD-9232D42D3544}"/>
                </a:ext>
              </a:extLst>
            </p:cNvPr>
            <p:cNvSpPr/>
            <p:nvPr/>
          </p:nvSpPr>
          <p:spPr>
            <a:xfrm>
              <a:off x="3583775" y="2767900"/>
              <a:ext cx="367325" cy="163875"/>
            </a:xfrm>
            <a:custGeom>
              <a:avLst/>
              <a:gdLst/>
              <a:ahLst/>
              <a:cxnLst/>
              <a:rect l="l" t="t" r="r" b="b"/>
              <a:pathLst>
                <a:path w="14693" h="6555" extrusionOk="0">
                  <a:moveTo>
                    <a:pt x="1172" y="1"/>
                  </a:moveTo>
                  <a:cubicBezTo>
                    <a:pt x="976" y="1"/>
                    <a:pt x="807" y="9"/>
                    <a:pt x="655" y="18"/>
                  </a:cubicBezTo>
                  <a:cubicBezTo>
                    <a:pt x="238" y="53"/>
                    <a:pt x="0" y="65"/>
                    <a:pt x="0" y="65"/>
                  </a:cubicBezTo>
                  <a:cubicBezTo>
                    <a:pt x="0" y="65"/>
                    <a:pt x="238" y="77"/>
                    <a:pt x="667" y="125"/>
                  </a:cubicBezTo>
                  <a:cubicBezTo>
                    <a:pt x="881" y="125"/>
                    <a:pt x="1131" y="137"/>
                    <a:pt x="1429" y="172"/>
                  </a:cubicBezTo>
                  <a:cubicBezTo>
                    <a:pt x="1727" y="208"/>
                    <a:pt x="2048" y="232"/>
                    <a:pt x="2429" y="291"/>
                  </a:cubicBezTo>
                  <a:cubicBezTo>
                    <a:pt x="2798" y="351"/>
                    <a:pt x="3203" y="410"/>
                    <a:pt x="3632" y="494"/>
                  </a:cubicBezTo>
                  <a:cubicBezTo>
                    <a:pt x="4060" y="565"/>
                    <a:pt x="4513" y="684"/>
                    <a:pt x="4989" y="803"/>
                  </a:cubicBezTo>
                  <a:cubicBezTo>
                    <a:pt x="5918" y="1065"/>
                    <a:pt x="6954" y="1423"/>
                    <a:pt x="7989" y="1863"/>
                  </a:cubicBezTo>
                  <a:cubicBezTo>
                    <a:pt x="9013" y="2327"/>
                    <a:pt x="9966" y="2851"/>
                    <a:pt x="10799" y="3363"/>
                  </a:cubicBezTo>
                  <a:cubicBezTo>
                    <a:pt x="11204" y="3637"/>
                    <a:pt x="11609" y="3887"/>
                    <a:pt x="11954" y="4161"/>
                  </a:cubicBezTo>
                  <a:cubicBezTo>
                    <a:pt x="12323" y="4411"/>
                    <a:pt x="12633" y="4661"/>
                    <a:pt x="12919" y="4899"/>
                  </a:cubicBezTo>
                  <a:cubicBezTo>
                    <a:pt x="13216" y="5137"/>
                    <a:pt x="13454" y="5375"/>
                    <a:pt x="13681" y="5566"/>
                  </a:cubicBezTo>
                  <a:cubicBezTo>
                    <a:pt x="13895" y="5768"/>
                    <a:pt x="14085" y="5947"/>
                    <a:pt x="14228" y="6090"/>
                  </a:cubicBezTo>
                  <a:lnTo>
                    <a:pt x="14693" y="6554"/>
                  </a:lnTo>
                  <a:cubicBezTo>
                    <a:pt x="14693" y="6554"/>
                    <a:pt x="14550" y="6376"/>
                    <a:pt x="14288" y="6042"/>
                  </a:cubicBezTo>
                  <a:cubicBezTo>
                    <a:pt x="14157" y="5887"/>
                    <a:pt x="13990" y="5685"/>
                    <a:pt x="13788" y="5471"/>
                  </a:cubicBezTo>
                  <a:cubicBezTo>
                    <a:pt x="13573" y="5256"/>
                    <a:pt x="13347" y="4994"/>
                    <a:pt x="13073" y="4732"/>
                  </a:cubicBezTo>
                  <a:cubicBezTo>
                    <a:pt x="12799" y="4471"/>
                    <a:pt x="12490" y="4185"/>
                    <a:pt x="12145" y="3899"/>
                  </a:cubicBezTo>
                  <a:cubicBezTo>
                    <a:pt x="11799" y="3601"/>
                    <a:pt x="11418" y="3339"/>
                    <a:pt x="11014" y="3042"/>
                  </a:cubicBezTo>
                  <a:cubicBezTo>
                    <a:pt x="10180" y="2482"/>
                    <a:pt x="9228" y="1911"/>
                    <a:pt x="8168" y="1434"/>
                  </a:cubicBezTo>
                  <a:cubicBezTo>
                    <a:pt x="7120" y="958"/>
                    <a:pt x="6061" y="637"/>
                    <a:pt x="5072" y="410"/>
                  </a:cubicBezTo>
                  <a:cubicBezTo>
                    <a:pt x="4584" y="303"/>
                    <a:pt x="4120" y="196"/>
                    <a:pt x="3679" y="160"/>
                  </a:cubicBezTo>
                  <a:cubicBezTo>
                    <a:pt x="3227" y="101"/>
                    <a:pt x="2810" y="65"/>
                    <a:pt x="2441" y="41"/>
                  </a:cubicBezTo>
                  <a:cubicBezTo>
                    <a:pt x="2072" y="6"/>
                    <a:pt x="1727" y="6"/>
                    <a:pt x="1429" y="6"/>
                  </a:cubicBezTo>
                  <a:cubicBezTo>
                    <a:pt x="1338" y="2"/>
                    <a:pt x="1253" y="1"/>
                    <a:pt x="117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89;p59">
              <a:extLst>
                <a:ext uri="{FF2B5EF4-FFF2-40B4-BE49-F238E27FC236}">
                  <a16:creationId xmlns:a16="http://schemas.microsoft.com/office/drawing/2014/main" id="{C8A498AF-9DC8-4752-8358-4683C0652B07}"/>
                </a:ext>
              </a:extLst>
            </p:cNvPr>
            <p:cNvSpPr/>
            <p:nvPr/>
          </p:nvSpPr>
          <p:spPr>
            <a:xfrm>
              <a:off x="3687350" y="2738550"/>
              <a:ext cx="259575" cy="143500"/>
            </a:xfrm>
            <a:custGeom>
              <a:avLst/>
              <a:gdLst/>
              <a:ahLst/>
              <a:cxnLst/>
              <a:rect l="l" t="t" r="r" b="b"/>
              <a:pathLst>
                <a:path w="10383" h="5740" extrusionOk="0">
                  <a:moveTo>
                    <a:pt x="1" y="1"/>
                  </a:moveTo>
                  <a:lnTo>
                    <a:pt x="1" y="1"/>
                  </a:lnTo>
                  <a:cubicBezTo>
                    <a:pt x="1" y="1"/>
                    <a:pt x="179" y="37"/>
                    <a:pt x="477" y="96"/>
                  </a:cubicBezTo>
                  <a:cubicBezTo>
                    <a:pt x="620" y="120"/>
                    <a:pt x="810" y="156"/>
                    <a:pt x="1025" y="203"/>
                  </a:cubicBezTo>
                  <a:cubicBezTo>
                    <a:pt x="1251" y="239"/>
                    <a:pt x="1489" y="287"/>
                    <a:pt x="1751" y="358"/>
                  </a:cubicBezTo>
                  <a:cubicBezTo>
                    <a:pt x="2287" y="501"/>
                    <a:pt x="2906" y="692"/>
                    <a:pt x="3584" y="942"/>
                  </a:cubicBezTo>
                  <a:cubicBezTo>
                    <a:pt x="4251" y="1215"/>
                    <a:pt x="4977" y="1537"/>
                    <a:pt x="5704" y="1942"/>
                  </a:cubicBezTo>
                  <a:cubicBezTo>
                    <a:pt x="6430" y="2346"/>
                    <a:pt x="7097" y="2775"/>
                    <a:pt x="7668" y="3204"/>
                  </a:cubicBezTo>
                  <a:cubicBezTo>
                    <a:pt x="8252" y="3632"/>
                    <a:pt x="8740" y="4049"/>
                    <a:pt x="9145" y="4442"/>
                  </a:cubicBezTo>
                  <a:cubicBezTo>
                    <a:pt x="9335" y="4621"/>
                    <a:pt x="9514" y="4811"/>
                    <a:pt x="9669" y="4966"/>
                  </a:cubicBezTo>
                  <a:cubicBezTo>
                    <a:pt x="9835" y="5121"/>
                    <a:pt x="9954" y="5264"/>
                    <a:pt x="10050" y="5383"/>
                  </a:cubicBezTo>
                  <a:cubicBezTo>
                    <a:pt x="10264" y="5597"/>
                    <a:pt x="10383" y="5740"/>
                    <a:pt x="10383" y="5740"/>
                  </a:cubicBezTo>
                  <a:cubicBezTo>
                    <a:pt x="10383" y="5740"/>
                    <a:pt x="10276" y="5585"/>
                    <a:pt x="10121" y="5335"/>
                  </a:cubicBezTo>
                  <a:cubicBezTo>
                    <a:pt x="10026" y="5204"/>
                    <a:pt x="9919" y="5049"/>
                    <a:pt x="9788" y="4871"/>
                  </a:cubicBezTo>
                  <a:cubicBezTo>
                    <a:pt x="9657" y="4704"/>
                    <a:pt x="9502" y="4502"/>
                    <a:pt x="9311" y="4287"/>
                  </a:cubicBezTo>
                  <a:cubicBezTo>
                    <a:pt x="8954" y="3859"/>
                    <a:pt x="8478" y="3382"/>
                    <a:pt x="7918" y="2906"/>
                  </a:cubicBezTo>
                  <a:cubicBezTo>
                    <a:pt x="7335" y="2430"/>
                    <a:pt x="6668" y="1954"/>
                    <a:pt x="5918" y="1537"/>
                  </a:cubicBezTo>
                  <a:cubicBezTo>
                    <a:pt x="5156" y="1120"/>
                    <a:pt x="4406" y="822"/>
                    <a:pt x="3703" y="584"/>
                  </a:cubicBezTo>
                  <a:cubicBezTo>
                    <a:pt x="2989" y="358"/>
                    <a:pt x="2334" y="215"/>
                    <a:pt x="1787" y="144"/>
                  </a:cubicBezTo>
                  <a:cubicBezTo>
                    <a:pt x="1513" y="84"/>
                    <a:pt x="1263" y="60"/>
                    <a:pt x="1036" y="49"/>
                  </a:cubicBezTo>
                  <a:cubicBezTo>
                    <a:pt x="810" y="37"/>
                    <a:pt x="620" y="25"/>
                    <a:pt x="477" y="25"/>
                  </a:cubicBezTo>
                  <a:cubicBezTo>
                    <a:pt x="179" y="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90;p59">
              <a:extLst>
                <a:ext uri="{FF2B5EF4-FFF2-40B4-BE49-F238E27FC236}">
                  <a16:creationId xmlns:a16="http://schemas.microsoft.com/office/drawing/2014/main" id="{6E3DBADC-196F-4200-853E-F9E635B2B925}"/>
                </a:ext>
              </a:extLst>
            </p:cNvPr>
            <p:cNvSpPr/>
            <p:nvPr/>
          </p:nvSpPr>
          <p:spPr>
            <a:xfrm>
              <a:off x="3817725" y="2742725"/>
              <a:ext cx="131600" cy="98550"/>
            </a:xfrm>
            <a:custGeom>
              <a:avLst/>
              <a:gdLst/>
              <a:ahLst/>
              <a:cxnLst/>
              <a:rect l="l" t="t" r="r" b="b"/>
              <a:pathLst>
                <a:path w="5264" h="3942" extrusionOk="0">
                  <a:moveTo>
                    <a:pt x="1" y="1"/>
                  </a:moveTo>
                  <a:cubicBezTo>
                    <a:pt x="1" y="1"/>
                    <a:pt x="96" y="36"/>
                    <a:pt x="239" y="96"/>
                  </a:cubicBezTo>
                  <a:cubicBezTo>
                    <a:pt x="405" y="155"/>
                    <a:pt x="632" y="251"/>
                    <a:pt x="917" y="370"/>
                  </a:cubicBezTo>
                  <a:cubicBezTo>
                    <a:pt x="1465" y="632"/>
                    <a:pt x="2191" y="1025"/>
                    <a:pt x="2918" y="1584"/>
                  </a:cubicBezTo>
                  <a:cubicBezTo>
                    <a:pt x="3644" y="2132"/>
                    <a:pt x="4227" y="2715"/>
                    <a:pt x="4632" y="3168"/>
                  </a:cubicBezTo>
                  <a:cubicBezTo>
                    <a:pt x="4835" y="3406"/>
                    <a:pt x="4989" y="3608"/>
                    <a:pt x="5096" y="3739"/>
                  </a:cubicBezTo>
                  <a:cubicBezTo>
                    <a:pt x="5204" y="3870"/>
                    <a:pt x="5263" y="3942"/>
                    <a:pt x="5263" y="3942"/>
                  </a:cubicBezTo>
                  <a:cubicBezTo>
                    <a:pt x="5263" y="3942"/>
                    <a:pt x="5216" y="3858"/>
                    <a:pt x="5156" y="3692"/>
                  </a:cubicBezTo>
                  <a:cubicBezTo>
                    <a:pt x="5096" y="3525"/>
                    <a:pt x="4989" y="3299"/>
                    <a:pt x="4823" y="3037"/>
                  </a:cubicBezTo>
                  <a:cubicBezTo>
                    <a:pt x="4525" y="2501"/>
                    <a:pt x="3977" y="1798"/>
                    <a:pt x="3203" y="1215"/>
                  </a:cubicBezTo>
                  <a:cubicBezTo>
                    <a:pt x="2429" y="644"/>
                    <a:pt x="1608" y="310"/>
                    <a:pt x="1001" y="167"/>
                  </a:cubicBezTo>
                  <a:cubicBezTo>
                    <a:pt x="691" y="96"/>
                    <a:pt x="453" y="48"/>
                    <a:pt x="274" y="36"/>
                  </a:cubicBezTo>
                  <a:cubicBezTo>
                    <a:pt x="96"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91;p59">
              <a:extLst>
                <a:ext uri="{FF2B5EF4-FFF2-40B4-BE49-F238E27FC236}">
                  <a16:creationId xmlns:a16="http://schemas.microsoft.com/office/drawing/2014/main" id="{1CF4E8EB-B19F-4358-B43D-F18B2A4BAB26}"/>
                </a:ext>
              </a:extLst>
            </p:cNvPr>
            <p:cNvSpPr/>
            <p:nvPr/>
          </p:nvSpPr>
          <p:spPr>
            <a:xfrm>
              <a:off x="3859100" y="2723375"/>
              <a:ext cx="94675" cy="71475"/>
            </a:xfrm>
            <a:custGeom>
              <a:avLst/>
              <a:gdLst/>
              <a:ahLst/>
              <a:cxnLst/>
              <a:rect l="l" t="t" r="r" b="b"/>
              <a:pathLst>
                <a:path w="3787" h="2859" extrusionOk="0">
                  <a:moveTo>
                    <a:pt x="1" y="1"/>
                  </a:moveTo>
                  <a:cubicBezTo>
                    <a:pt x="1" y="1"/>
                    <a:pt x="239" y="120"/>
                    <a:pt x="608" y="358"/>
                  </a:cubicBezTo>
                  <a:cubicBezTo>
                    <a:pt x="989" y="584"/>
                    <a:pt x="1477" y="906"/>
                    <a:pt x="2001" y="1299"/>
                  </a:cubicBezTo>
                  <a:cubicBezTo>
                    <a:pt x="2513" y="1680"/>
                    <a:pt x="2965" y="2072"/>
                    <a:pt x="3275" y="2370"/>
                  </a:cubicBezTo>
                  <a:cubicBezTo>
                    <a:pt x="3584" y="2668"/>
                    <a:pt x="3787" y="2858"/>
                    <a:pt x="3787" y="2858"/>
                  </a:cubicBezTo>
                  <a:cubicBezTo>
                    <a:pt x="3787" y="2858"/>
                    <a:pt x="3680" y="2584"/>
                    <a:pt x="3441" y="2215"/>
                  </a:cubicBezTo>
                  <a:cubicBezTo>
                    <a:pt x="3203" y="1846"/>
                    <a:pt x="2810" y="1358"/>
                    <a:pt x="2263" y="941"/>
                  </a:cubicBezTo>
                  <a:cubicBezTo>
                    <a:pt x="1715" y="525"/>
                    <a:pt x="1132" y="275"/>
                    <a:pt x="703" y="156"/>
                  </a:cubicBezTo>
                  <a:cubicBezTo>
                    <a:pt x="286" y="3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92;p59">
              <a:extLst>
                <a:ext uri="{FF2B5EF4-FFF2-40B4-BE49-F238E27FC236}">
                  <a16:creationId xmlns:a16="http://schemas.microsoft.com/office/drawing/2014/main" id="{374AC234-727D-4257-BC4D-7E3638DA0980}"/>
                </a:ext>
              </a:extLst>
            </p:cNvPr>
            <p:cNvSpPr/>
            <p:nvPr/>
          </p:nvSpPr>
          <p:spPr>
            <a:xfrm>
              <a:off x="3880825" y="2702850"/>
              <a:ext cx="72350" cy="46550"/>
            </a:xfrm>
            <a:custGeom>
              <a:avLst/>
              <a:gdLst/>
              <a:ahLst/>
              <a:cxnLst/>
              <a:rect l="l" t="t" r="r" b="b"/>
              <a:pathLst>
                <a:path w="2894" h="1862" extrusionOk="0">
                  <a:moveTo>
                    <a:pt x="1" y="0"/>
                  </a:moveTo>
                  <a:cubicBezTo>
                    <a:pt x="1" y="0"/>
                    <a:pt x="513" y="631"/>
                    <a:pt x="1310" y="1155"/>
                  </a:cubicBezTo>
                  <a:cubicBezTo>
                    <a:pt x="1703" y="1405"/>
                    <a:pt x="2096" y="1596"/>
                    <a:pt x="2394" y="1727"/>
                  </a:cubicBezTo>
                  <a:cubicBezTo>
                    <a:pt x="2537" y="1786"/>
                    <a:pt x="2656" y="1858"/>
                    <a:pt x="2763" y="1858"/>
                  </a:cubicBezTo>
                  <a:cubicBezTo>
                    <a:pt x="2776" y="1861"/>
                    <a:pt x="2788" y="1862"/>
                    <a:pt x="2799" y="1862"/>
                  </a:cubicBezTo>
                  <a:cubicBezTo>
                    <a:pt x="2876" y="1862"/>
                    <a:pt x="2894" y="1798"/>
                    <a:pt x="2894" y="1798"/>
                  </a:cubicBezTo>
                  <a:lnTo>
                    <a:pt x="2894" y="1798"/>
                  </a:lnTo>
                  <a:cubicBezTo>
                    <a:pt x="2894" y="1798"/>
                    <a:pt x="2878" y="1819"/>
                    <a:pt x="2843" y="1819"/>
                  </a:cubicBezTo>
                  <a:cubicBezTo>
                    <a:pt x="2825" y="1819"/>
                    <a:pt x="2803" y="1814"/>
                    <a:pt x="2775" y="1798"/>
                  </a:cubicBezTo>
                  <a:cubicBezTo>
                    <a:pt x="2703" y="1762"/>
                    <a:pt x="2632" y="1655"/>
                    <a:pt x="2513" y="1548"/>
                  </a:cubicBezTo>
                  <a:cubicBezTo>
                    <a:pt x="2287" y="1322"/>
                    <a:pt x="1965" y="1048"/>
                    <a:pt x="1560" y="774"/>
                  </a:cubicBezTo>
                  <a:cubicBezTo>
                    <a:pt x="775" y="23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93;p59">
              <a:extLst>
                <a:ext uri="{FF2B5EF4-FFF2-40B4-BE49-F238E27FC236}">
                  <a16:creationId xmlns:a16="http://schemas.microsoft.com/office/drawing/2014/main" id="{C2D363B7-542D-4EE6-AB1E-7FAE1CEFEE77}"/>
                </a:ext>
              </a:extLst>
            </p:cNvPr>
            <p:cNvSpPr/>
            <p:nvPr/>
          </p:nvSpPr>
          <p:spPr>
            <a:xfrm>
              <a:off x="3900475" y="2684975"/>
              <a:ext cx="44375" cy="26225"/>
            </a:xfrm>
            <a:custGeom>
              <a:avLst/>
              <a:gdLst/>
              <a:ahLst/>
              <a:cxnLst/>
              <a:rect l="l" t="t" r="r" b="b"/>
              <a:pathLst>
                <a:path w="1775" h="1049" extrusionOk="0">
                  <a:moveTo>
                    <a:pt x="1" y="1"/>
                  </a:moveTo>
                  <a:lnTo>
                    <a:pt x="1" y="1"/>
                  </a:lnTo>
                  <a:cubicBezTo>
                    <a:pt x="1" y="1"/>
                    <a:pt x="286" y="441"/>
                    <a:pt x="774" y="715"/>
                  </a:cubicBezTo>
                  <a:cubicBezTo>
                    <a:pt x="1263" y="1013"/>
                    <a:pt x="1775" y="1049"/>
                    <a:pt x="1775" y="1049"/>
                  </a:cubicBezTo>
                  <a:cubicBezTo>
                    <a:pt x="1775" y="1049"/>
                    <a:pt x="1489" y="620"/>
                    <a:pt x="1001" y="334"/>
                  </a:cubicBezTo>
                  <a:cubicBezTo>
                    <a:pt x="501" y="3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94;p59">
              <a:extLst>
                <a:ext uri="{FF2B5EF4-FFF2-40B4-BE49-F238E27FC236}">
                  <a16:creationId xmlns:a16="http://schemas.microsoft.com/office/drawing/2014/main" id="{E13D73DD-7B35-4F71-B718-834EE281AB50}"/>
                </a:ext>
              </a:extLst>
            </p:cNvPr>
            <p:cNvSpPr/>
            <p:nvPr/>
          </p:nvSpPr>
          <p:spPr>
            <a:xfrm>
              <a:off x="3894825" y="2666600"/>
              <a:ext cx="46150" cy="19300"/>
            </a:xfrm>
            <a:custGeom>
              <a:avLst/>
              <a:gdLst/>
              <a:ahLst/>
              <a:cxnLst/>
              <a:rect l="l" t="t" r="r" b="b"/>
              <a:pathLst>
                <a:path w="1846" h="772" extrusionOk="0">
                  <a:moveTo>
                    <a:pt x="287" y="0"/>
                  </a:moveTo>
                  <a:cubicBezTo>
                    <a:pt x="114" y="0"/>
                    <a:pt x="0" y="21"/>
                    <a:pt x="0" y="21"/>
                  </a:cubicBezTo>
                  <a:cubicBezTo>
                    <a:pt x="0" y="21"/>
                    <a:pt x="369" y="355"/>
                    <a:pt x="858" y="557"/>
                  </a:cubicBezTo>
                  <a:cubicBezTo>
                    <a:pt x="1358" y="760"/>
                    <a:pt x="1846" y="772"/>
                    <a:pt x="1846" y="772"/>
                  </a:cubicBezTo>
                  <a:cubicBezTo>
                    <a:pt x="1846" y="772"/>
                    <a:pt x="1548" y="355"/>
                    <a:pt x="1024" y="141"/>
                  </a:cubicBezTo>
                  <a:cubicBezTo>
                    <a:pt x="753" y="27"/>
                    <a:pt x="482" y="0"/>
                    <a:pt x="2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95;p59">
              <a:extLst>
                <a:ext uri="{FF2B5EF4-FFF2-40B4-BE49-F238E27FC236}">
                  <a16:creationId xmlns:a16="http://schemas.microsoft.com/office/drawing/2014/main" id="{9B62981E-689D-49C2-920E-C49EC74E7275}"/>
                </a:ext>
              </a:extLst>
            </p:cNvPr>
            <p:cNvSpPr/>
            <p:nvPr/>
          </p:nvSpPr>
          <p:spPr>
            <a:xfrm>
              <a:off x="3632575" y="2067200"/>
              <a:ext cx="242925" cy="79650"/>
            </a:xfrm>
            <a:custGeom>
              <a:avLst/>
              <a:gdLst/>
              <a:ahLst/>
              <a:cxnLst/>
              <a:rect l="l" t="t" r="r" b="b"/>
              <a:pathLst>
                <a:path w="9717" h="3186" extrusionOk="0">
                  <a:moveTo>
                    <a:pt x="2445" y="1"/>
                  </a:moveTo>
                  <a:cubicBezTo>
                    <a:pt x="2104" y="1"/>
                    <a:pt x="1790" y="19"/>
                    <a:pt x="1513" y="54"/>
                  </a:cubicBezTo>
                  <a:cubicBezTo>
                    <a:pt x="1275" y="66"/>
                    <a:pt x="1072" y="114"/>
                    <a:pt x="882" y="149"/>
                  </a:cubicBezTo>
                  <a:cubicBezTo>
                    <a:pt x="680" y="173"/>
                    <a:pt x="537" y="221"/>
                    <a:pt x="406" y="245"/>
                  </a:cubicBezTo>
                  <a:cubicBezTo>
                    <a:pt x="144" y="328"/>
                    <a:pt x="1" y="352"/>
                    <a:pt x="1" y="352"/>
                  </a:cubicBezTo>
                  <a:cubicBezTo>
                    <a:pt x="1" y="352"/>
                    <a:pt x="144" y="340"/>
                    <a:pt x="418" y="328"/>
                  </a:cubicBezTo>
                  <a:cubicBezTo>
                    <a:pt x="537" y="304"/>
                    <a:pt x="703" y="292"/>
                    <a:pt x="894" y="292"/>
                  </a:cubicBezTo>
                  <a:cubicBezTo>
                    <a:pt x="1021" y="292"/>
                    <a:pt x="1153" y="287"/>
                    <a:pt x="1298" y="287"/>
                  </a:cubicBezTo>
                  <a:cubicBezTo>
                    <a:pt x="1370" y="287"/>
                    <a:pt x="1446" y="288"/>
                    <a:pt x="1525" y="292"/>
                  </a:cubicBezTo>
                  <a:cubicBezTo>
                    <a:pt x="1989" y="292"/>
                    <a:pt x="2561" y="340"/>
                    <a:pt x="3168" y="411"/>
                  </a:cubicBezTo>
                  <a:cubicBezTo>
                    <a:pt x="3775" y="506"/>
                    <a:pt x="4454" y="637"/>
                    <a:pt x="5132" y="828"/>
                  </a:cubicBezTo>
                  <a:cubicBezTo>
                    <a:pt x="5799" y="1042"/>
                    <a:pt x="6442" y="1280"/>
                    <a:pt x="7014" y="1530"/>
                  </a:cubicBezTo>
                  <a:cubicBezTo>
                    <a:pt x="7573" y="1780"/>
                    <a:pt x="8061" y="2054"/>
                    <a:pt x="8466" y="2304"/>
                  </a:cubicBezTo>
                  <a:cubicBezTo>
                    <a:pt x="8669" y="2411"/>
                    <a:pt x="8835" y="2542"/>
                    <a:pt x="9002" y="2650"/>
                  </a:cubicBezTo>
                  <a:cubicBezTo>
                    <a:pt x="9157" y="2745"/>
                    <a:pt x="9288" y="2852"/>
                    <a:pt x="9395" y="2923"/>
                  </a:cubicBezTo>
                  <a:cubicBezTo>
                    <a:pt x="9597" y="3090"/>
                    <a:pt x="9716" y="3185"/>
                    <a:pt x="9716" y="3185"/>
                  </a:cubicBezTo>
                  <a:cubicBezTo>
                    <a:pt x="9716" y="3185"/>
                    <a:pt x="9609" y="3078"/>
                    <a:pt x="9443" y="2864"/>
                  </a:cubicBezTo>
                  <a:cubicBezTo>
                    <a:pt x="9347" y="2769"/>
                    <a:pt x="9240" y="2650"/>
                    <a:pt x="9085" y="2531"/>
                  </a:cubicBezTo>
                  <a:cubicBezTo>
                    <a:pt x="8954" y="2411"/>
                    <a:pt x="8788" y="2257"/>
                    <a:pt x="8597" y="2114"/>
                  </a:cubicBezTo>
                  <a:cubicBezTo>
                    <a:pt x="8228" y="1792"/>
                    <a:pt x="7752" y="1483"/>
                    <a:pt x="7180" y="1173"/>
                  </a:cubicBezTo>
                  <a:cubicBezTo>
                    <a:pt x="6621" y="876"/>
                    <a:pt x="5978" y="590"/>
                    <a:pt x="5263" y="387"/>
                  </a:cubicBezTo>
                  <a:cubicBezTo>
                    <a:pt x="4549" y="185"/>
                    <a:pt x="3859" y="66"/>
                    <a:pt x="3216" y="30"/>
                  </a:cubicBezTo>
                  <a:cubicBezTo>
                    <a:pt x="2947" y="10"/>
                    <a:pt x="2689" y="1"/>
                    <a:pt x="244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96;p59">
              <a:extLst>
                <a:ext uri="{FF2B5EF4-FFF2-40B4-BE49-F238E27FC236}">
                  <a16:creationId xmlns:a16="http://schemas.microsoft.com/office/drawing/2014/main" id="{09B33A46-9EAF-4A99-BC59-01F045DB3E48}"/>
                </a:ext>
              </a:extLst>
            </p:cNvPr>
            <p:cNvSpPr/>
            <p:nvPr/>
          </p:nvSpPr>
          <p:spPr>
            <a:xfrm>
              <a:off x="3648075" y="2114950"/>
              <a:ext cx="232775" cy="71475"/>
            </a:xfrm>
            <a:custGeom>
              <a:avLst/>
              <a:gdLst/>
              <a:ahLst/>
              <a:cxnLst/>
              <a:rect l="l" t="t" r="r" b="b"/>
              <a:pathLst>
                <a:path w="9311" h="2859" extrusionOk="0">
                  <a:moveTo>
                    <a:pt x="2469" y="1"/>
                  </a:moveTo>
                  <a:cubicBezTo>
                    <a:pt x="2080" y="1"/>
                    <a:pt x="1724" y="32"/>
                    <a:pt x="1417" y="85"/>
                  </a:cubicBezTo>
                  <a:cubicBezTo>
                    <a:pt x="976" y="156"/>
                    <a:pt x="619" y="240"/>
                    <a:pt x="381" y="335"/>
                  </a:cubicBezTo>
                  <a:cubicBezTo>
                    <a:pt x="143" y="406"/>
                    <a:pt x="0" y="466"/>
                    <a:pt x="0" y="466"/>
                  </a:cubicBezTo>
                  <a:cubicBezTo>
                    <a:pt x="0" y="466"/>
                    <a:pt x="143" y="442"/>
                    <a:pt x="393" y="394"/>
                  </a:cubicBezTo>
                  <a:cubicBezTo>
                    <a:pt x="643" y="359"/>
                    <a:pt x="1000" y="323"/>
                    <a:pt x="1453" y="299"/>
                  </a:cubicBezTo>
                  <a:cubicBezTo>
                    <a:pt x="1515" y="297"/>
                    <a:pt x="1579" y="297"/>
                    <a:pt x="1645" y="297"/>
                  </a:cubicBezTo>
                  <a:cubicBezTo>
                    <a:pt x="2516" y="297"/>
                    <a:pt x="3650" y="446"/>
                    <a:pt x="4846" y="823"/>
                  </a:cubicBezTo>
                  <a:cubicBezTo>
                    <a:pt x="6120" y="1228"/>
                    <a:pt x="7227" y="1764"/>
                    <a:pt x="8025" y="2180"/>
                  </a:cubicBezTo>
                  <a:cubicBezTo>
                    <a:pt x="8811" y="2597"/>
                    <a:pt x="9311" y="2859"/>
                    <a:pt x="9311" y="2859"/>
                  </a:cubicBezTo>
                  <a:cubicBezTo>
                    <a:pt x="9311" y="2859"/>
                    <a:pt x="8870" y="2490"/>
                    <a:pt x="8132" y="1990"/>
                  </a:cubicBezTo>
                  <a:cubicBezTo>
                    <a:pt x="7382" y="1478"/>
                    <a:pt x="6298" y="811"/>
                    <a:pt x="4965" y="394"/>
                  </a:cubicBezTo>
                  <a:cubicBezTo>
                    <a:pt x="4082" y="113"/>
                    <a:pt x="3214" y="1"/>
                    <a:pt x="246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97;p59">
              <a:extLst>
                <a:ext uri="{FF2B5EF4-FFF2-40B4-BE49-F238E27FC236}">
                  <a16:creationId xmlns:a16="http://schemas.microsoft.com/office/drawing/2014/main" id="{2E0DED66-B984-4E3A-93EE-6B9D5C87A14C}"/>
                </a:ext>
              </a:extLst>
            </p:cNvPr>
            <p:cNvSpPr/>
            <p:nvPr/>
          </p:nvSpPr>
          <p:spPr>
            <a:xfrm>
              <a:off x="3719500" y="2151850"/>
              <a:ext cx="113125" cy="39650"/>
            </a:xfrm>
            <a:custGeom>
              <a:avLst/>
              <a:gdLst/>
              <a:ahLst/>
              <a:cxnLst/>
              <a:rect l="l" t="t" r="r" b="b"/>
              <a:pathLst>
                <a:path w="4525" h="1586" extrusionOk="0">
                  <a:moveTo>
                    <a:pt x="825" y="0"/>
                  </a:moveTo>
                  <a:cubicBezTo>
                    <a:pt x="788" y="0"/>
                    <a:pt x="751" y="1"/>
                    <a:pt x="715" y="2"/>
                  </a:cubicBezTo>
                  <a:cubicBezTo>
                    <a:pt x="274" y="2"/>
                    <a:pt x="1" y="61"/>
                    <a:pt x="1" y="61"/>
                  </a:cubicBezTo>
                  <a:cubicBezTo>
                    <a:pt x="1" y="61"/>
                    <a:pt x="274" y="121"/>
                    <a:pt x="703" y="228"/>
                  </a:cubicBezTo>
                  <a:cubicBezTo>
                    <a:pt x="1120" y="335"/>
                    <a:pt x="1703" y="490"/>
                    <a:pt x="2310" y="704"/>
                  </a:cubicBezTo>
                  <a:cubicBezTo>
                    <a:pt x="2918" y="907"/>
                    <a:pt x="3477" y="1121"/>
                    <a:pt x="3870" y="1300"/>
                  </a:cubicBezTo>
                  <a:cubicBezTo>
                    <a:pt x="4275" y="1478"/>
                    <a:pt x="4525" y="1585"/>
                    <a:pt x="4525" y="1585"/>
                  </a:cubicBezTo>
                  <a:cubicBezTo>
                    <a:pt x="4525" y="1585"/>
                    <a:pt x="4346" y="1371"/>
                    <a:pt x="3977" y="1109"/>
                  </a:cubicBezTo>
                  <a:cubicBezTo>
                    <a:pt x="3632" y="823"/>
                    <a:pt x="3096" y="490"/>
                    <a:pt x="2441" y="276"/>
                  </a:cubicBezTo>
                  <a:cubicBezTo>
                    <a:pt x="1838" y="67"/>
                    <a:pt x="1266" y="0"/>
                    <a:pt x="82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098;p59">
              <a:extLst>
                <a:ext uri="{FF2B5EF4-FFF2-40B4-BE49-F238E27FC236}">
                  <a16:creationId xmlns:a16="http://schemas.microsoft.com/office/drawing/2014/main" id="{169C8E83-BE45-4910-BD47-52A5D2476BD4}"/>
                </a:ext>
              </a:extLst>
            </p:cNvPr>
            <p:cNvSpPr/>
            <p:nvPr/>
          </p:nvSpPr>
          <p:spPr>
            <a:xfrm>
              <a:off x="3756400" y="2206375"/>
              <a:ext cx="75925" cy="33650"/>
            </a:xfrm>
            <a:custGeom>
              <a:avLst/>
              <a:gdLst/>
              <a:ahLst/>
              <a:cxnLst/>
              <a:rect l="l" t="t" r="r" b="b"/>
              <a:pathLst>
                <a:path w="3037" h="1346" extrusionOk="0">
                  <a:moveTo>
                    <a:pt x="671" y="0"/>
                  </a:moveTo>
                  <a:cubicBezTo>
                    <a:pt x="597" y="0"/>
                    <a:pt x="528" y="4"/>
                    <a:pt x="465" y="12"/>
                  </a:cubicBezTo>
                  <a:cubicBezTo>
                    <a:pt x="370" y="23"/>
                    <a:pt x="310" y="23"/>
                    <a:pt x="239" y="35"/>
                  </a:cubicBezTo>
                  <a:cubicBezTo>
                    <a:pt x="168" y="59"/>
                    <a:pt x="120" y="95"/>
                    <a:pt x="72" y="131"/>
                  </a:cubicBezTo>
                  <a:cubicBezTo>
                    <a:pt x="1" y="214"/>
                    <a:pt x="49" y="273"/>
                    <a:pt x="49" y="273"/>
                  </a:cubicBezTo>
                  <a:cubicBezTo>
                    <a:pt x="49" y="273"/>
                    <a:pt x="49" y="214"/>
                    <a:pt x="120" y="190"/>
                  </a:cubicBezTo>
                  <a:cubicBezTo>
                    <a:pt x="132" y="188"/>
                    <a:pt x="146" y="187"/>
                    <a:pt x="160" y="187"/>
                  </a:cubicBezTo>
                  <a:cubicBezTo>
                    <a:pt x="230" y="187"/>
                    <a:pt x="325" y="210"/>
                    <a:pt x="453" y="250"/>
                  </a:cubicBezTo>
                  <a:cubicBezTo>
                    <a:pt x="727" y="321"/>
                    <a:pt x="1120" y="476"/>
                    <a:pt x="1537" y="631"/>
                  </a:cubicBezTo>
                  <a:cubicBezTo>
                    <a:pt x="1954" y="797"/>
                    <a:pt x="2323" y="964"/>
                    <a:pt x="2596" y="1107"/>
                  </a:cubicBezTo>
                  <a:cubicBezTo>
                    <a:pt x="2870" y="1262"/>
                    <a:pt x="3037" y="1345"/>
                    <a:pt x="3037" y="1345"/>
                  </a:cubicBezTo>
                  <a:cubicBezTo>
                    <a:pt x="3037" y="1345"/>
                    <a:pt x="2954" y="1166"/>
                    <a:pt x="2727" y="928"/>
                  </a:cubicBezTo>
                  <a:cubicBezTo>
                    <a:pt x="2513" y="678"/>
                    <a:pt x="2156" y="393"/>
                    <a:pt x="1703" y="202"/>
                  </a:cubicBezTo>
                  <a:cubicBezTo>
                    <a:pt x="1333" y="60"/>
                    <a:pt x="963" y="0"/>
                    <a:pt x="67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099;p59">
              <a:extLst>
                <a:ext uri="{FF2B5EF4-FFF2-40B4-BE49-F238E27FC236}">
                  <a16:creationId xmlns:a16="http://schemas.microsoft.com/office/drawing/2014/main" id="{0AB29463-CB13-4790-B0D2-61AB6C48ECE1}"/>
                </a:ext>
              </a:extLst>
            </p:cNvPr>
            <p:cNvSpPr/>
            <p:nvPr/>
          </p:nvSpPr>
          <p:spPr>
            <a:xfrm>
              <a:off x="3764150" y="2249050"/>
              <a:ext cx="51825" cy="17750"/>
            </a:xfrm>
            <a:custGeom>
              <a:avLst/>
              <a:gdLst/>
              <a:ahLst/>
              <a:cxnLst/>
              <a:rect l="l" t="t" r="r" b="b"/>
              <a:pathLst>
                <a:path w="2073" h="710" extrusionOk="0">
                  <a:moveTo>
                    <a:pt x="561" y="1"/>
                  </a:moveTo>
                  <a:cubicBezTo>
                    <a:pt x="478" y="1"/>
                    <a:pt x="401" y="7"/>
                    <a:pt x="334" y="19"/>
                  </a:cubicBezTo>
                  <a:cubicBezTo>
                    <a:pt x="131" y="43"/>
                    <a:pt x="0" y="90"/>
                    <a:pt x="0" y="90"/>
                  </a:cubicBezTo>
                  <a:cubicBezTo>
                    <a:pt x="0" y="90"/>
                    <a:pt x="120" y="162"/>
                    <a:pt x="298" y="257"/>
                  </a:cubicBezTo>
                  <a:cubicBezTo>
                    <a:pt x="477" y="341"/>
                    <a:pt x="715" y="448"/>
                    <a:pt x="1001" y="531"/>
                  </a:cubicBezTo>
                  <a:cubicBezTo>
                    <a:pt x="1286" y="614"/>
                    <a:pt x="1548" y="650"/>
                    <a:pt x="1751" y="686"/>
                  </a:cubicBezTo>
                  <a:cubicBezTo>
                    <a:pt x="1941" y="710"/>
                    <a:pt x="2072" y="710"/>
                    <a:pt x="2072" y="710"/>
                  </a:cubicBezTo>
                  <a:cubicBezTo>
                    <a:pt x="2072" y="710"/>
                    <a:pt x="2001" y="614"/>
                    <a:pt x="1822" y="471"/>
                  </a:cubicBezTo>
                  <a:cubicBezTo>
                    <a:pt x="1655" y="341"/>
                    <a:pt x="1417" y="174"/>
                    <a:pt x="1120" y="90"/>
                  </a:cubicBezTo>
                  <a:cubicBezTo>
                    <a:pt x="921" y="27"/>
                    <a:pt x="728" y="1"/>
                    <a:pt x="5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100;p59">
              <a:extLst>
                <a:ext uri="{FF2B5EF4-FFF2-40B4-BE49-F238E27FC236}">
                  <a16:creationId xmlns:a16="http://schemas.microsoft.com/office/drawing/2014/main" id="{B1F2CFA4-658C-4766-BF8D-894D1DF8D23D}"/>
                </a:ext>
              </a:extLst>
            </p:cNvPr>
            <p:cNvSpPr/>
            <p:nvPr/>
          </p:nvSpPr>
          <p:spPr>
            <a:xfrm>
              <a:off x="3493875" y="2528200"/>
              <a:ext cx="383100" cy="74650"/>
            </a:xfrm>
            <a:custGeom>
              <a:avLst/>
              <a:gdLst/>
              <a:ahLst/>
              <a:cxnLst/>
              <a:rect l="l" t="t" r="r" b="b"/>
              <a:pathLst>
                <a:path w="15324" h="2986" extrusionOk="0">
                  <a:moveTo>
                    <a:pt x="4082" y="0"/>
                  </a:moveTo>
                  <a:cubicBezTo>
                    <a:pt x="3418" y="0"/>
                    <a:pt x="2816" y="25"/>
                    <a:pt x="2287" y="69"/>
                  </a:cubicBezTo>
                  <a:cubicBezTo>
                    <a:pt x="1572" y="128"/>
                    <a:pt x="989" y="188"/>
                    <a:pt x="608" y="259"/>
                  </a:cubicBezTo>
                  <a:cubicBezTo>
                    <a:pt x="215" y="343"/>
                    <a:pt x="1" y="366"/>
                    <a:pt x="1" y="366"/>
                  </a:cubicBezTo>
                  <a:cubicBezTo>
                    <a:pt x="1" y="366"/>
                    <a:pt x="215" y="354"/>
                    <a:pt x="620" y="343"/>
                  </a:cubicBezTo>
                  <a:cubicBezTo>
                    <a:pt x="1013" y="307"/>
                    <a:pt x="1584" y="295"/>
                    <a:pt x="2298" y="295"/>
                  </a:cubicBezTo>
                  <a:cubicBezTo>
                    <a:pt x="3013" y="295"/>
                    <a:pt x="3846" y="319"/>
                    <a:pt x="4787" y="402"/>
                  </a:cubicBezTo>
                  <a:cubicBezTo>
                    <a:pt x="5727" y="474"/>
                    <a:pt x="6740" y="593"/>
                    <a:pt x="7811" y="771"/>
                  </a:cubicBezTo>
                  <a:cubicBezTo>
                    <a:pt x="8883" y="962"/>
                    <a:pt x="9883" y="1188"/>
                    <a:pt x="10788" y="1426"/>
                  </a:cubicBezTo>
                  <a:cubicBezTo>
                    <a:pt x="11693" y="1664"/>
                    <a:pt x="12502" y="1914"/>
                    <a:pt x="13169" y="2152"/>
                  </a:cubicBezTo>
                  <a:cubicBezTo>
                    <a:pt x="13836" y="2390"/>
                    <a:pt x="14371" y="2605"/>
                    <a:pt x="14741" y="2748"/>
                  </a:cubicBezTo>
                  <a:cubicBezTo>
                    <a:pt x="15122" y="2902"/>
                    <a:pt x="15324" y="2986"/>
                    <a:pt x="15324" y="2986"/>
                  </a:cubicBezTo>
                  <a:cubicBezTo>
                    <a:pt x="15324" y="2986"/>
                    <a:pt x="15133" y="2879"/>
                    <a:pt x="14764" y="2688"/>
                  </a:cubicBezTo>
                  <a:cubicBezTo>
                    <a:pt x="14419" y="2498"/>
                    <a:pt x="13895" y="2248"/>
                    <a:pt x="13240" y="1950"/>
                  </a:cubicBezTo>
                  <a:cubicBezTo>
                    <a:pt x="12585" y="1652"/>
                    <a:pt x="11800" y="1355"/>
                    <a:pt x="10895" y="1057"/>
                  </a:cubicBezTo>
                  <a:cubicBezTo>
                    <a:pt x="9978" y="771"/>
                    <a:pt x="8966" y="521"/>
                    <a:pt x="7883" y="319"/>
                  </a:cubicBezTo>
                  <a:cubicBezTo>
                    <a:pt x="6799" y="140"/>
                    <a:pt x="5751" y="45"/>
                    <a:pt x="4799" y="9"/>
                  </a:cubicBezTo>
                  <a:cubicBezTo>
                    <a:pt x="4553" y="3"/>
                    <a:pt x="4314" y="0"/>
                    <a:pt x="40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101;p59">
              <a:extLst>
                <a:ext uri="{FF2B5EF4-FFF2-40B4-BE49-F238E27FC236}">
                  <a16:creationId xmlns:a16="http://schemas.microsoft.com/office/drawing/2014/main" id="{2AE361CC-551D-4C14-B771-24C454D12037}"/>
                </a:ext>
              </a:extLst>
            </p:cNvPr>
            <p:cNvSpPr/>
            <p:nvPr/>
          </p:nvSpPr>
          <p:spPr>
            <a:xfrm>
              <a:off x="3660850" y="2501325"/>
              <a:ext cx="133975" cy="30400"/>
            </a:xfrm>
            <a:custGeom>
              <a:avLst/>
              <a:gdLst/>
              <a:ahLst/>
              <a:cxnLst/>
              <a:rect l="l" t="t" r="r" b="b"/>
              <a:pathLst>
                <a:path w="5359" h="1216" extrusionOk="0">
                  <a:moveTo>
                    <a:pt x="823" y="1"/>
                  </a:moveTo>
                  <a:cubicBezTo>
                    <a:pt x="311" y="1"/>
                    <a:pt x="1" y="48"/>
                    <a:pt x="1" y="48"/>
                  </a:cubicBezTo>
                  <a:lnTo>
                    <a:pt x="2680" y="644"/>
                  </a:lnTo>
                  <a:cubicBezTo>
                    <a:pt x="4156" y="953"/>
                    <a:pt x="5359" y="1215"/>
                    <a:pt x="5359" y="1215"/>
                  </a:cubicBezTo>
                  <a:cubicBezTo>
                    <a:pt x="5359" y="1215"/>
                    <a:pt x="5085" y="1037"/>
                    <a:pt x="4644" y="834"/>
                  </a:cubicBezTo>
                  <a:cubicBezTo>
                    <a:pt x="4192" y="608"/>
                    <a:pt x="3537" y="358"/>
                    <a:pt x="2787" y="191"/>
                  </a:cubicBezTo>
                  <a:cubicBezTo>
                    <a:pt x="2025" y="25"/>
                    <a:pt x="1323" y="1"/>
                    <a:pt x="8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102;p59">
              <a:extLst>
                <a:ext uri="{FF2B5EF4-FFF2-40B4-BE49-F238E27FC236}">
                  <a16:creationId xmlns:a16="http://schemas.microsoft.com/office/drawing/2014/main" id="{6A3E24EF-C0B0-4FFA-BADC-DDCAB01DB708}"/>
                </a:ext>
              </a:extLst>
            </p:cNvPr>
            <p:cNvSpPr/>
            <p:nvPr/>
          </p:nvSpPr>
          <p:spPr>
            <a:xfrm>
              <a:off x="3723375" y="2480900"/>
              <a:ext cx="66100" cy="18850"/>
            </a:xfrm>
            <a:custGeom>
              <a:avLst/>
              <a:gdLst/>
              <a:ahLst/>
              <a:cxnLst/>
              <a:rect l="l" t="t" r="r" b="b"/>
              <a:pathLst>
                <a:path w="2644" h="754" extrusionOk="0">
                  <a:moveTo>
                    <a:pt x="224" y="0"/>
                  </a:moveTo>
                  <a:cubicBezTo>
                    <a:pt x="84" y="0"/>
                    <a:pt x="0" y="8"/>
                    <a:pt x="0" y="8"/>
                  </a:cubicBezTo>
                  <a:cubicBezTo>
                    <a:pt x="0" y="8"/>
                    <a:pt x="536" y="401"/>
                    <a:pt x="1262" y="591"/>
                  </a:cubicBezTo>
                  <a:cubicBezTo>
                    <a:pt x="1729" y="729"/>
                    <a:pt x="2167" y="754"/>
                    <a:pt x="2419" y="754"/>
                  </a:cubicBezTo>
                  <a:cubicBezTo>
                    <a:pt x="2560" y="754"/>
                    <a:pt x="2643" y="746"/>
                    <a:pt x="2643" y="746"/>
                  </a:cubicBezTo>
                  <a:cubicBezTo>
                    <a:pt x="2643" y="746"/>
                    <a:pt x="2108" y="353"/>
                    <a:pt x="1381" y="163"/>
                  </a:cubicBezTo>
                  <a:cubicBezTo>
                    <a:pt x="915" y="25"/>
                    <a:pt x="477" y="0"/>
                    <a:pt x="2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103;p59">
              <a:extLst>
                <a:ext uri="{FF2B5EF4-FFF2-40B4-BE49-F238E27FC236}">
                  <a16:creationId xmlns:a16="http://schemas.microsoft.com/office/drawing/2014/main" id="{25B6E868-ACBE-4B20-BF11-F7669DCA5E25}"/>
                </a:ext>
              </a:extLst>
            </p:cNvPr>
            <p:cNvSpPr/>
            <p:nvPr/>
          </p:nvSpPr>
          <p:spPr>
            <a:xfrm>
              <a:off x="3730225" y="2454850"/>
              <a:ext cx="58950" cy="13650"/>
            </a:xfrm>
            <a:custGeom>
              <a:avLst/>
              <a:gdLst/>
              <a:ahLst/>
              <a:cxnLst/>
              <a:rect l="l" t="t" r="r" b="b"/>
              <a:pathLst>
                <a:path w="2358" h="546" extrusionOk="0">
                  <a:moveTo>
                    <a:pt x="794" y="1"/>
                  </a:moveTo>
                  <a:cubicBezTo>
                    <a:pt x="334" y="1"/>
                    <a:pt x="0" y="121"/>
                    <a:pt x="0" y="121"/>
                  </a:cubicBezTo>
                  <a:cubicBezTo>
                    <a:pt x="0" y="121"/>
                    <a:pt x="512" y="383"/>
                    <a:pt x="1155" y="490"/>
                  </a:cubicBezTo>
                  <a:cubicBezTo>
                    <a:pt x="1407" y="532"/>
                    <a:pt x="1645" y="545"/>
                    <a:pt x="1843" y="545"/>
                  </a:cubicBezTo>
                  <a:cubicBezTo>
                    <a:pt x="2150" y="545"/>
                    <a:pt x="2358" y="514"/>
                    <a:pt x="2358" y="514"/>
                  </a:cubicBezTo>
                  <a:cubicBezTo>
                    <a:pt x="2358" y="514"/>
                    <a:pt x="1893" y="157"/>
                    <a:pt x="1226" y="38"/>
                  </a:cubicBezTo>
                  <a:cubicBezTo>
                    <a:pt x="1075" y="11"/>
                    <a:pt x="929" y="1"/>
                    <a:pt x="7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104;p59">
              <a:extLst>
                <a:ext uri="{FF2B5EF4-FFF2-40B4-BE49-F238E27FC236}">
                  <a16:creationId xmlns:a16="http://schemas.microsoft.com/office/drawing/2014/main" id="{95AE9CE5-5314-4519-9AA5-BCF1B8DB9C7F}"/>
                </a:ext>
              </a:extLst>
            </p:cNvPr>
            <p:cNvSpPr/>
            <p:nvPr/>
          </p:nvSpPr>
          <p:spPr>
            <a:xfrm>
              <a:off x="3750150" y="2434850"/>
              <a:ext cx="37550" cy="11625"/>
            </a:xfrm>
            <a:custGeom>
              <a:avLst/>
              <a:gdLst/>
              <a:ahLst/>
              <a:cxnLst/>
              <a:rect l="l" t="t" r="r" b="b"/>
              <a:pathLst>
                <a:path w="1502" h="465" extrusionOk="0">
                  <a:moveTo>
                    <a:pt x="669" y="0"/>
                  </a:moveTo>
                  <a:cubicBezTo>
                    <a:pt x="299" y="0"/>
                    <a:pt x="1" y="159"/>
                    <a:pt x="1" y="159"/>
                  </a:cubicBezTo>
                  <a:cubicBezTo>
                    <a:pt x="1" y="159"/>
                    <a:pt x="310" y="409"/>
                    <a:pt x="727" y="457"/>
                  </a:cubicBezTo>
                  <a:cubicBezTo>
                    <a:pt x="771" y="462"/>
                    <a:pt x="814" y="464"/>
                    <a:pt x="856" y="464"/>
                  </a:cubicBezTo>
                  <a:cubicBezTo>
                    <a:pt x="1215" y="464"/>
                    <a:pt x="1501" y="302"/>
                    <a:pt x="1501" y="302"/>
                  </a:cubicBezTo>
                  <a:cubicBezTo>
                    <a:pt x="1501" y="302"/>
                    <a:pt x="1180" y="52"/>
                    <a:pt x="775" y="5"/>
                  </a:cubicBezTo>
                  <a:cubicBezTo>
                    <a:pt x="739" y="2"/>
                    <a:pt x="704" y="0"/>
                    <a:pt x="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105;p59">
              <a:extLst>
                <a:ext uri="{FF2B5EF4-FFF2-40B4-BE49-F238E27FC236}">
                  <a16:creationId xmlns:a16="http://schemas.microsoft.com/office/drawing/2014/main" id="{E3C3E99D-983D-4EC2-99ED-9226F0CC446E}"/>
                </a:ext>
              </a:extLst>
            </p:cNvPr>
            <p:cNvSpPr/>
            <p:nvPr/>
          </p:nvSpPr>
          <p:spPr>
            <a:xfrm>
              <a:off x="3751650" y="2409650"/>
              <a:ext cx="39300" cy="11350"/>
            </a:xfrm>
            <a:custGeom>
              <a:avLst/>
              <a:gdLst/>
              <a:ahLst/>
              <a:cxnLst/>
              <a:rect l="l" t="t" r="r" b="b"/>
              <a:pathLst>
                <a:path w="1572" h="454" extrusionOk="0">
                  <a:moveTo>
                    <a:pt x="786" y="1"/>
                  </a:moveTo>
                  <a:cubicBezTo>
                    <a:pt x="358" y="1"/>
                    <a:pt x="0" y="227"/>
                    <a:pt x="0" y="227"/>
                  </a:cubicBezTo>
                  <a:cubicBezTo>
                    <a:pt x="0" y="227"/>
                    <a:pt x="358" y="453"/>
                    <a:pt x="786" y="453"/>
                  </a:cubicBezTo>
                  <a:cubicBezTo>
                    <a:pt x="1215"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106;p59">
              <a:extLst>
                <a:ext uri="{FF2B5EF4-FFF2-40B4-BE49-F238E27FC236}">
                  <a16:creationId xmlns:a16="http://schemas.microsoft.com/office/drawing/2014/main" id="{41AFBBC1-853B-4797-9992-70854A5457DB}"/>
                </a:ext>
              </a:extLst>
            </p:cNvPr>
            <p:cNvSpPr/>
            <p:nvPr/>
          </p:nvSpPr>
          <p:spPr>
            <a:xfrm>
              <a:off x="3755225" y="2382375"/>
              <a:ext cx="41400" cy="11650"/>
            </a:xfrm>
            <a:custGeom>
              <a:avLst/>
              <a:gdLst/>
              <a:ahLst/>
              <a:cxnLst/>
              <a:rect l="l" t="t" r="r" b="b"/>
              <a:pathLst>
                <a:path w="1656" h="466" extrusionOk="0">
                  <a:moveTo>
                    <a:pt x="714" y="1"/>
                  </a:moveTo>
                  <a:cubicBezTo>
                    <a:pt x="315" y="1"/>
                    <a:pt x="0" y="163"/>
                    <a:pt x="0" y="163"/>
                  </a:cubicBezTo>
                  <a:cubicBezTo>
                    <a:pt x="0" y="163"/>
                    <a:pt x="346" y="413"/>
                    <a:pt x="810" y="461"/>
                  </a:cubicBezTo>
                  <a:cubicBezTo>
                    <a:pt x="850" y="464"/>
                    <a:pt x="889" y="465"/>
                    <a:pt x="927" y="465"/>
                  </a:cubicBezTo>
                  <a:cubicBezTo>
                    <a:pt x="1337" y="465"/>
                    <a:pt x="1655" y="306"/>
                    <a:pt x="1655" y="306"/>
                  </a:cubicBezTo>
                  <a:cubicBezTo>
                    <a:pt x="1655" y="306"/>
                    <a:pt x="1298" y="56"/>
                    <a:pt x="858" y="8"/>
                  </a:cubicBezTo>
                  <a:cubicBezTo>
                    <a:pt x="809" y="3"/>
                    <a:pt x="761" y="1"/>
                    <a:pt x="7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107;p59">
              <a:extLst>
                <a:ext uri="{FF2B5EF4-FFF2-40B4-BE49-F238E27FC236}">
                  <a16:creationId xmlns:a16="http://schemas.microsoft.com/office/drawing/2014/main" id="{64EB0319-E2C1-4A53-ACBA-24F8BBE7955C}"/>
                </a:ext>
              </a:extLst>
            </p:cNvPr>
            <p:cNvSpPr/>
            <p:nvPr/>
          </p:nvSpPr>
          <p:spPr>
            <a:xfrm>
              <a:off x="3771600" y="2357625"/>
              <a:ext cx="25025" cy="12075"/>
            </a:xfrm>
            <a:custGeom>
              <a:avLst/>
              <a:gdLst/>
              <a:ahLst/>
              <a:cxnLst/>
              <a:rect l="l" t="t" r="r" b="b"/>
              <a:pathLst>
                <a:path w="1001" h="483" extrusionOk="0">
                  <a:moveTo>
                    <a:pt x="383" y="0"/>
                  </a:moveTo>
                  <a:cubicBezTo>
                    <a:pt x="311" y="0"/>
                    <a:pt x="241" y="13"/>
                    <a:pt x="179" y="34"/>
                  </a:cubicBezTo>
                  <a:cubicBezTo>
                    <a:pt x="83" y="58"/>
                    <a:pt x="0" y="93"/>
                    <a:pt x="0" y="93"/>
                  </a:cubicBezTo>
                  <a:cubicBezTo>
                    <a:pt x="0" y="93"/>
                    <a:pt x="36" y="165"/>
                    <a:pt x="107" y="260"/>
                  </a:cubicBezTo>
                  <a:cubicBezTo>
                    <a:pt x="179" y="343"/>
                    <a:pt x="298" y="439"/>
                    <a:pt x="453" y="462"/>
                  </a:cubicBezTo>
                  <a:cubicBezTo>
                    <a:pt x="494" y="476"/>
                    <a:pt x="535" y="482"/>
                    <a:pt x="575" y="482"/>
                  </a:cubicBezTo>
                  <a:cubicBezTo>
                    <a:pt x="670" y="482"/>
                    <a:pt x="758" y="448"/>
                    <a:pt x="834" y="415"/>
                  </a:cubicBezTo>
                  <a:cubicBezTo>
                    <a:pt x="941" y="379"/>
                    <a:pt x="1000" y="319"/>
                    <a:pt x="1000" y="319"/>
                  </a:cubicBezTo>
                  <a:cubicBezTo>
                    <a:pt x="1000" y="319"/>
                    <a:pt x="941" y="236"/>
                    <a:pt x="869" y="177"/>
                  </a:cubicBezTo>
                  <a:cubicBezTo>
                    <a:pt x="774" y="117"/>
                    <a:pt x="679" y="46"/>
                    <a:pt x="536" y="22"/>
                  </a:cubicBezTo>
                  <a:cubicBezTo>
                    <a:pt x="486" y="7"/>
                    <a:pt x="434" y="0"/>
                    <a:pt x="38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108;p59">
              <a:extLst>
                <a:ext uri="{FF2B5EF4-FFF2-40B4-BE49-F238E27FC236}">
                  <a16:creationId xmlns:a16="http://schemas.microsoft.com/office/drawing/2014/main" id="{87C976CF-A254-4727-B457-C61D812A8FC9}"/>
                </a:ext>
              </a:extLst>
            </p:cNvPr>
            <p:cNvSpPr/>
            <p:nvPr/>
          </p:nvSpPr>
          <p:spPr>
            <a:xfrm>
              <a:off x="3217350" y="1987875"/>
              <a:ext cx="155400" cy="66700"/>
            </a:xfrm>
            <a:custGeom>
              <a:avLst/>
              <a:gdLst/>
              <a:ahLst/>
              <a:cxnLst/>
              <a:rect l="l" t="t" r="r" b="b"/>
              <a:pathLst>
                <a:path w="6216" h="2668" extrusionOk="0">
                  <a:moveTo>
                    <a:pt x="1" y="0"/>
                  </a:moveTo>
                  <a:cubicBezTo>
                    <a:pt x="1" y="1"/>
                    <a:pt x="275" y="251"/>
                    <a:pt x="786" y="620"/>
                  </a:cubicBezTo>
                  <a:cubicBezTo>
                    <a:pt x="1298" y="1001"/>
                    <a:pt x="2025" y="1453"/>
                    <a:pt x="2906" y="1834"/>
                  </a:cubicBezTo>
                  <a:cubicBezTo>
                    <a:pt x="3775" y="2203"/>
                    <a:pt x="4608" y="2406"/>
                    <a:pt x="5228" y="2525"/>
                  </a:cubicBezTo>
                  <a:cubicBezTo>
                    <a:pt x="5835" y="2632"/>
                    <a:pt x="6216" y="2667"/>
                    <a:pt x="6216" y="2667"/>
                  </a:cubicBezTo>
                  <a:cubicBezTo>
                    <a:pt x="6216" y="2667"/>
                    <a:pt x="5859" y="2525"/>
                    <a:pt x="5287" y="2322"/>
                  </a:cubicBezTo>
                  <a:cubicBezTo>
                    <a:pt x="4716" y="2096"/>
                    <a:pt x="3930" y="1786"/>
                    <a:pt x="3084" y="1417"/>
                  </a:cubicBezTo>
                  <a:cubicBezTo>
                    <a:pt x="2227" y="1036"/>
                    <a:pt x="1453" y="703"/>
                    <a:pt x="906" y="429"/>
                  </a:cubicBezTo>
                  <a:cubicBezTo>
                    <a:pt x="334" y="167"/>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109;p59">
              <a:extLst>
                <a:ext uri="{FF2B5EF4-FFF2-40B4-BE49-F238E27FC236}">
                  <a16:creationId xmlns:a16="http://schemas.microsoft.com/office/drawing/2014/main" id="{F569FCEF-B899-4D07-9E59-8745CD2B276D}"/>
                </a:ext>
              </a:extLst>
            </p:cNvPr>
            <p:cNvSpPr/>
            <p:nvPr/>
          </p:nvSpPr>
          <p:spPr>
            <a:xfrm>
              <a:off x="3218850" y="2012575"/>
              <a:ext cx="69975" cy="42000"/>
            </a:xfrm>
            <a:custGeom>
              <a:avLst/>
              <a:gdLst/>
              <a:ahLst/>
              <a:cxnLst/>
              <a:rect l="l" t="t" r="r" b="b"/>
              <a:pathLst>
                <a:path w="2799" h="1680" extrusionOk="0">
                  <a:moveTo>
                    <a:pt x="0" y="1"/>
                  </a:moveTo>
                  <a:lnTo>
                    <a:pt x="0" y="1"/>
                  </a:lnTo>
                  <a:cubicBezTo>
                    <a:pt x="0" y="1"/>
                    <a:pt x="107" y="167"/>
                    <a:pt x="310" y="394"/>
                  </a:cubicBezTo>
                  <a:cubicBezTo>
                    <a:pt x="524" y="620"/>
                    <a:pt x="834" y="894"/>
                    <a:pt x="1215" y="1144"/>
                  </a:cubicBezTo>
                  <a:cubicBezTo>
                    <a:pt x="1619" y="1382"/>
                    <a:pt x="2012" y="1513"/>
                    <a:pt x="2310" y="1584"/>
                  </a:cubicBezTo>
                  <a:cubicBezTo>
                    <a:pt x="2608" y="1656"/>
                    <a:pt x="2798" y="1679"/>
                    <a:pt x="2798" y="1679"/>
                  </a:cubicBezTo>
                  <a:cubicBezTo>
                    <a:pt x="2798" y="1679"/>
                    <a:pt x="2643" y="1560"/>
                    <a:pt x="2393" y="1370"/>
                  </a:cubicBezTo>
                  <a:cubicBezTo>
                    <a:pt x="2143" y="1215"/>
                    <a:pt x="1810" y="977"/>
                    <a:pt x="1441" y="751"/>
                  </a:cubicBezTo>
                  <a:cubicBezTo>
                    <a:pt x="1072" y="525"/>
                    <a:pt x="715" y="346"/>
                    <a:pt x="441" y="215"/>
                  </a:cubicBezTo>
                  <a:cubicBezTo>
                    <a:pt x="179"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110;p59">
              <a:extLst>
                <a:ext uri="{FF2B5EF4-FFF2-40B4-BE49-F238E27FC236}">
                  <a16:creationId xmlns:a16="http://schemas.microsoft.com/office/drawing/2014/main" id="{938709D1-58A4-409E-BD40-07ECD55056DF}"/>
                </a:ext>
              </a:extLst>
            </p:cNvPr>
            <p:cNvSpPr/>
            <p:nvPr/>
          </p:nvSpPr>
          <p:spPr>
            <a:xfrm>
              <a:off x="3172700" y="2106925"/>
              <a:ext cx="73250" cy="22950"/>
            </a:xfrm>
            <a:custGeom>
              <a:avLst/>
              <a:gdLst/>
              <a:ahLst/>
              <a:cxnLst/>
              <a:rect l="l" t="t" r="r" b="b"/>
              <a:pathLst>
                <a:path w="2930" h="918" extrusionOk="0">
                  <a:moveTo>
                    <a:pt x="1" y="1"/>
                  </a:moveTo>
                  <a:cubicBezTo>
                    <a:pt x="1" y="1"/>
                    <a:pt x="132" y="120"/>
                    <a:pt x="370" y="287"/>
                  </a:cubicBezTo>
                  <a:cubicBezTo>
                    <a:pt x="608" y="441"/>
                    <a:pt x="953" y="620"/>
                    <a:pt x="1370" y="751"/>
                  </a:cubicBezTo>
                  <a:cubicBezTo>
                    <a:pt x="1787" y="882"/>
                    <a:pt x="2191" y="918"/>
                    <a:pt x="2465" y="918"/>
                  </a:cubicBezTo>
                  <a:cubicBezTo>
                    <a:pt x="2751" y="918"/>
                    <a:pt x="2930" y="894"/>
                    <a:pt x="2930" y="894"/>
                  </a:cubicBezTo>
                  <a:cubicBezTo>
                    <a:pt x="2930" y="894"/>
                    <a:pt x="2287" y="549"/>
                    <a:pt x="1501" y="322"/>
                  </a:cubicBezTo>
                  <a:cubicBezTo>
                    <a:pt x="715"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111;p59">
              <a:extLst>
                <a:ext uri="{FF2B5EF4-FFF2-40B4-BE49-F238E27FC236}">
                  <a16:creationId xmlns:a16="http://schemas.microsoft.com/office/drawing/2014/main" id="{86EBABDF-FA8D-4234-B49B-0F20ACE8EEEA}"/>
                </a:ext>
              </a:extLst>
            </p:cNvPr>
            <p:cNvSpPr/>
            <p:nvPr/>
          </p:nvSpPr>
          <p:spPr>
            <a:xfrm>
              <a:off x="2975950" y="2639750"/>
              <a:ext cx="235775" cy="52800"/>
            </a:xfrm>
            <a:custGeom>
              <a:avLst/>
              <a:gdLst/>
              <a:ahLst/>
              <a:cxnLst/>
              <a:rect l="l" t="t" r="r" b="b"/>
              <a:pathLst>
                <a:path w="9431" h="2112" extrusionOk="0">
                  <a:moveTo>
                    <a:pt x="1" y="0"/>
                  </a:moveTo>
                  <a:cubicBezTo>
                    <a:pt x="1" y="0"/>
                    <a:pt x="477" y="250"/>
                    <a:pt x="1287" y="595"/>
                  </a:cubicBezTo>
                  <a:cubicBezTo>
                    <a:pt x="2108" y="953"/>
                    <a:pt x="3251" y="1357"/>
                    <a:pt x="4585" y="1655"/>
                  </a:cubicBezTo>
                  <a:cubicBezTo>
                    <a:pt x="5906" y="1953"/>
                    <a:pt x="7121" y="2072"/>
                    <a:pt x="8002" y="2096"/>
                  </a:cubicBezTo>
                  <a:cubicBezTo>
                    <a:pt x="8295" y="2108"/>
                    <a:pt x="8552" y="2111"/>
                    <a:pt x="8764" y="2111"/>
                  </a:cubicBezTo>
                  <a:cubicBezTo>
                    <a:pt x="9187" y="2111"/>
                    <a:pt x="9430" y="2096"/>
                    <a:pt x="9430" y="2096"/>
                  </a:cubicBezTo>
                  <a:cubicBezTo>
                    <a:pt x="9430" y="2096"/>
                    <a:pt x="8895" y="2012"/>
                    <a:pt x="8014" y="1857"/>
                  </a:cubicBezTo>
                  <a:cubicBezTo>
                    <a:pt x="7156" y="1715"/>
                    <a:pt x="5966" y="1488"/>
                    <a:pt x="4668" y="1203"/>
                  </a:cubicBezTo>
                  <a:cubicBezTo>
                    <a:pt x="3370" y="917"/>
                    <a:pt x="2215" y="619"/>
                    <a:pt x="1370" y="381"/>
                  </a:cubicBezTo>
                  <a:cubicBezTo>
                    <a:pt x="513"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112;p59">
              <a:extLst>
                <a:ext uri="{FF2B5EF4-FFF2-40B4-BE49-F238E27FC236}">
                  <a16:creationId xmlns:a16="http://schemas.microsoft.com/office/drawing/2014/main" id="{FB36FC97-E874-4D9E-A480-5D186A9AEA2D}"/>
                </a:ext>
              </a:extLst>
            </p:cNvPr>
            <p:cNvSpPr/>
            <p:nvPr/>
          </p:nvSpPr>
          <p:spPr>
            <a:xfrm>
              <a:off x="2991725" y="2597975"/>
              <a:ext cx="61050" cy="16575"/>
            </a:xfrm>
            <a:custGeom>
              <a:avLst/>
              <a:gdLst/>
              <a:ahLst/>
              <a:cxnLst/>
              <a:rect l="l" t="t" r="r" b="b"/>
              <a:pathLst>
                <a:path w="2442" h="663" extrusionOk="0">
                  <a:moveTo>
                    <a:pt x="332" y="1"/>
                  </a:moveTo>
                  <a:cubicBezTo>
                    <a:pt x="128" y="1"/>
                    <a:pt x="1" y="16"/>
                    <a:pt x="1" y="16"/>
                  </a:cubicBezTo>
                  <a:cubicBezTo>
                    <a:pt x="1" y="16"/>
                    <a:pt x="501" y="373"/>
                    <a:pt x="1168" y="552"/>
                  </a:cubicBezTo>
                  <a:cubicBezTo>
                    <a:pt x="1533" y="642"/>
                    <a:pt x="1874" y="662"/>
                    <a:pt x="2111" y="662"/>
                  </a:cubicBezTo>
                  <a:cubicBezTo>
                    <a:pt x="2315" y="662"/>
                    <a:pt x="2442" y="647"/>
                    <a:pt x="2442" y="647"/>
                  </a:cubicBezTo>
                  <a:cubicBezTo>
                    <a:pt x="2442" y="647"/>
                    <a:pt x="1953" y="290"/>
                    <a:pt x="1287" y="111"/>
                  </a:cubicBezTo>
                  <a:cubicBezTo>
                    <a:pt x="915" y="22"/>
                    <a:pt x="571" y="1"/>
                    <a:pt x="3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113;p59">
              <a:extLst>
                <a:ext uri="{FF2B5EF4-FFF2-40B4-BE49-F238E27FC236}">
                  <a16:creationId xmlns:a16="http://schemas.microsoft.com/office/drawing/2014/main" id="{D9B32798-CEBC-4572-B922-FD5659AF897B}"/>
                </a:ext>
              </a:extLst>
            </p:cNvPr>
            <p:cNvSpPr/>
            <p:nvPr/>
          </p:nvSpPr>
          <p:spPr>
            <a:xfrm>
              <a:off x="3004525" y="2565800"/>
              <a:ext cx="58675" cy="13975"/>
            </a:xfrm>
            <a:custGeom>
              <a:avLst/>
              <a:gdLst/>
              <a:ahLst/>
              <a:cxnLst/>
              <a:rect l="l" t="t" r="r" b="b"/>
              <a:pathLst>
                <a:path w="2347" h="559" extrusionOk="0">
                  <a:moveTo>
                    <a:pt x="609" y="0"/>
                  </a:moveTo>
                  <a:cubicBezTo>
                    <a:pt x="249" y="0"/>
                    <a:pt x="1" y="53"/>
                    <a:pt x="1" y="53"/>
                  </a:cubicBezTo>
                  <a:cubicBezTo>
                    <a:pt x="1" y="53"/>
                    <a:pt x="477" y="386"/>
                    <a:pt x="1132" y="505"/>
                  </a:cubicBezTo>
                  <a:cubicBezTo>
                    <a:pt x="1350" y="545"/>
                    <a:pt x="1558" y="558"/>
                    <a:pt x="1738" y="558"/>
                  </a:cubicBezTo>
                  <a:cubicBezTo>
                    <a:pt x="2098" y="558"/>
                    <a:pt x="2346" y="505"/>
                    <a:pt x="2346" y="505"/>
                  </a:cubicBezTo>
                  <a:cubicBezTo>
                    <a:pt x="2346" y="505"/>
                    <a:pt x="1870" y="184"/>
                    <a:pt x="1215" y="53"/>
                  </a:cubicBezTo>
                  <a:cubicBezTo>
                    <a:pt x="997" y="13"/>
                    <a:pt x="789" y="0"/>
                    <a:pt x="6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114;p59">
              <a:extLst>
                <a:ext uri="{FF2B5EF4-FFF2-40B4-BE49-F238E27FC236}">
                  <a16:creationId xmlns:a16="http://schemas.microsoft.com/office/drawing/2014/main" id="{A54DBC89-3D32-4237-BB4B-CD1B0F094E4D}"/>
                </a:ext>
              </a:extLst>
            </p:cNvPr>
            <p:cNvSpPr/>
            <p:nvPr/>
          </p:nvSpPr>
          <p:spPr>
            <a:xfrm>
              <a:off x="3017025" y="2533350"/>
              <a:ext cx="35750" cy="13675"/>
            </a:xfrm>
            <a:custGeom>
              <a:avLst/>
              <a:gdLst/>
              <a:ahLst/>
              <a:cxnLst/>
              <a:rect l="l" t="t" r="r" b="b"/>
              <a:pathLst>
                <a:path w="1430" h="547" extrusionOk="0">
                  <a:moveTo>
                    <a:pt x="405" y="0"/>
                  </a:moveTo>
                  <a:cubicBezTo>
                    <a:pt x="175" y="0"/>
                    <a:pt x="1" y="53"/>
                    <a:pt x="1" y="53"/>
                  </a:cubicBezTo>
                  <a:cubicBezTo>
                    <a:pt x="1" y="53"/>
                    <a:pt x="251" y="375"/>
                    <a:pt x="656" y="494"/>
                  </a:cubicBezTo>
                  <a:cubicBezTo>
                    <a:pt x="787" y="533"/>
                    <a:pt x="916" y="547"/>
                    <a:pt x="1031" y="547"/>
                  </a:cubicBezTo>
                  <a:cubicBezTo>
                    <a:pt x="1260" y="547"/>
                    <a:pt x="1430" y="494"/>
                    <a:pt x="1430" y="494"/>
                  </a:cubicBezTo>
                  <a:cubicBezTo>
                    <a:pt x="1430" y="494"/>
                    <a:pt x="1179" y="172"/>
                    <a:pt x="775" y="53"/>
                  </a:cubicBezTo>
                  <a:cubicBezTo>
                    <a:pt x="648" y="14"/>
                    <a:pt x="519" y="0"/>
                    <a:pt x="40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115;p59">
              <a:extLst>
                <a:ext uri="{FF2B5EF4-FFF2-40B4-BE49-F238E27FC236}">
                  <a16:creationId xmlns:a16="http://schemas.microsoft.com/office/drawing/2014/main" id="{AB9CE73A-82DA-4FCF-9094-9271BF7BC5B9}"/>
                </a:ext>
              </a:extLst>
            </p:cNvPr>
            <p:cNvSpPr/>
            <p:nvPr/>
          </p:nvSpPr>
          <p:spPr>
            <a:xfrm>
              <a:off x="3025950" y="2504300"/>
              <a:ext cx="30400" cy="11650"/>
            </a:xfrm>
            <a:custGeom>
              <a:avLst/>
              <a:gdLst/>
              <a:ahLst/>
              <a:cxnLst/>
              <a:rect l="l" t="t" r="r" b="b"/>
              <a:pathLst>
                <a:path w="1216" h="466" extrusionOk="0">
                  <a:moveTo>
                    <a:pt x="632" y="1"/>
                  </a:moveTo>
                  <a:cubicBezTo>
                    <a:pt x="453" y="1"/>
                    <a:pt x="287" y="60"/>
                    <a:pt x="180" y="120"/>
                  </a:cubicBezTo>
                  <a:cubicBezTo>
                    <a:pt x="60" y="191"/>
                    <a:pt x="1" y="251"/>
                    <a:pt x="1" y="251"/>
                  </a:cubicBezTo>
                  <a:cubicBezTo>
                    <a:pt x="1" y="251"/>
                    <a:pt x="84" y="310"/>
                    <a:pt x="180" y="358"/>
                  </a:cubicBezTo>
                  <a:cubicBezTo>
                    <a:pt x="299" y="406"/>
                    <a:pt x="441" y="465"/>
                    <a:pt x="596" y="465"/>
                  </a:cubicBezTo>
                  <a:cubicBezTo>
                    <a:pt x="751" y="465"/>
                    <a:pt x="894" y="429"/>
                    <a:pt x="1013" y="382"/>
                  </a:cubicBezTo>
                  <a:cubicBezTo>
                    <a:pt x="1132" y="346"/>
                    <a:pt x="1215" y="298"/>
                    <a:pt x="1215" y="298"/>
                  </a:cubicBezTo>
                  <a:cubicBezTo>
                    <a:pt x="1215" y="298"/>
                    <a:pt x="1168" y="227"/>
                    <a:pt x="1061" y="167"/>
                  </a:cubicBezTo>
                  <a:cubicBezTo>
                    <a:pt x="953" y="84"/>
                    <a:pt x="811" y="13"/>
                    <a:pt x="6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116;p59">
              <a:extLst>
                <a:ext uri="{FF2B5EF4-FFF2-40B4-BE49-F238E27FC236}">
                  <a16:creationId xmlns:a16="http://schemas.microsoft.com/office/drawing/2014/main" id="{513F1A02-4209-4CE5-9830-2826F23C5435}"/>
                </a:ext>
              </a:extLst>
            </p:cNvPr>
            <p:cNvSpPr/>
            <p:nvPr/>
          </p:nvSpPr>
          <p:spPr>
            <a:xfrm>
              <a:off x="2825925" y="2812075"/>
              <a:ext cx="125050" cy="19025"/>
            </a:xfrm>
            <a:custGeom>
              <a:avLst/>
              <a:gdLst/>
              <a:ahLst/>
              <a:cxnLst/>
              <a:rect l="l" t="t" r="r" b="b"/>
              <a:pathLst>
                <a:path w="5002" h="761" extrusionOk="0">
                  <a:moveTo>
                    <a:pt x="5002" y="1"/>
                  </a:moveTo>
                  <a:cubicBezTo>
                    <a:pt x="5001" y="1"/>
                    <a:pt x="3858" y="60"/>
                    <a:pt x="2489" y="227"/>
                  </a:cubicBezTo>
                  <a:cubicBezTo>
                    <a:pt x="1120" y="406"/>
                    <a:pt x="1" y="644"/>
                    <a:pt x="1" y="644"/>
                  </a:cubicBezTo>
                  <a:cubicBezTo>
                    <a:pt x="1" y="644"/>
                    <a:pt x="287" y="703"/>
                    <a:pt x="739" y="739"/>
                  </a:cubicBezTo>
                  <a:cubicBezTo>
                    <a:pt x="915" y="753"/>
                    <a:pt x="1118" y="761"/>
                    <a:pt x="1339" y="761"/>
                  </a:cubicBezTo>
                  <a:cubicBezTo>
                    <a:pt x="1700" y="761"/>
                    <a:pt x="2113" y="739"/>
                    <a:pt x="2549" y="679"/>
                  </a:cubicBezTo>
                  <a:cubicBezTo>
                    <a:pt x="3239" y="596"/>
                    <a:pt x="3870" y="418"/>
                    <a:pt x="4299" y="263"/>
                  </a:cubicBezTo>
                  <a:cubicBezTo>
                    <a:pt x="4728" y="120"/>
                    <a:pt x="5002" y="1"/>
                    <a:pt x="50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117;p59">
              <a:extLst>
                <a:ext uri="{FF2B5EF4-FFF2-40B4-BE49-F238E27FC236}">
                  <a16:creationId xmlns:a16="http://schemas.microsoft.com/office/drawing/2014/main" id="{0FA28683-AF9D-47D8-B5FE-67057C40B8B8}"/>
                </a:ext>
              </a:extLst>
            </p:cNvPr>
            <p:cNvSpPr/>
            <p:nvPr/>
          </p:nvSpPr>
          <p:spPr>
            <a:xfrm>
              <a:off x="2836650" y="2794625"/>
              <a:ext cx="56875" cy="12400"/>
            </a:xfrm>
            <a:custGeom>
              <a:avLst/>
              <a:gdLst/>
              <a:ahLst/>
              <a:cxnLst/>
              <a:rect l="l" t="t" r="r" b="b"/>
              <a:pathLst>
                <a:path w="2275" h="496" extrusionOk="0">
                  <a:moveTo>
                    <a:pt x="1427" y="0"/>
                  </a:moveTo>
                  <a:cubicBezTo>
                    <a:pt x="1329" y="0"/>
                    <a:pt x="1225" y="6"/>
                    <a:pt x="1120" y="20"/>
                  </a:cubicBezTo>
                  <a:cubicBezTo>
                    <a:pt x="465" y="103"/>
                    <a:pt x="1" y="425"/>
                    <a:pt x="1" y="425"/>
                  </a:cubicBezTo>
                  <a:cubicBezTo>
                    <a:pt x="1" y="425"/>
                    <a:pt x="318" y="495"/>
                    <a:pt x="751" y="495"/>
                  </a:cubicBezTo>
                  <a:cubicBezTo>
                    <a:pt x="881" y="495"/>
                    <a:pt x="1022" y="489"/>
                    <a:pt x="1167" y="473"/>
                  </a:cubicBezTo>
                  <a:cubicBezTo>
                    <a:pt x="1775" y="401"/>
                    <a:pt x="2275" y="139"/>
                    <a:pt x="2275" y="139"/>
                  </a:cubicBezTo>
                  <a:cubicBezTo>
                    <a:pt x="2275" y="139"/>
                    <a:pt x="1906" y="0"/>
                    <a:pt x="14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118;p59">
              <a:extLst>
                <a:ext uri="{FF2B5EF4-FFF2-40B4-BE49-F238E27FC236}">
                  <a16:creationId xmlns:a16="http://schemas.microsoft.com/office/drawing/2014/main" id="{8A7DD26E-1DEE-49E5-A371-B6B0B3BE40E0}"/>
                </a:ext>
              </a:extLst>
            </p:cNvPr>
            <p:cNvSpPr/>
            <p:nvPr/>
          </p:nvSpPr>
          <p:spPr>
            <a:xfrm>
              <a:off x="2850350" y="2757150"/>
              <a:ext cx="38125" cy="11325"/>
            </a:xfrm>
            <a:custGeom>
              <a:avLst/>
              <a:gdLst/>
              <a:ahLst/>
              <a:cxnLst/>
              <a:rect l="l" t="t" r="r" b="b"/>
              <a:pathLst>
                <a:path w="1525" h="453" extrusionOk="0">
                  <a:moveTo>
                    <a:pt x="847" y="1"/>
                  </a:moveTo>
                  <a:cubicBezTo>
                    <a:pt x="808" y="1"/>
                    <a:pt x="768" y="3"/>
                    <a:pt x="727" y="7"/>
                  </a:cubicBezTo>
                  <a:cubicBezTo>
                    <a:pt x="298" y="31"/>
                    <a:pt x="0" y="317"/>
                    <a:pt x="0" y="317"/>
                  </a:cubicBezTo>
                  <a:cubicBezTo>
                    <a:pt x="0" y="317"/>
                    <a:pt x="301" y="453"/>
                    <a:pt x="658" y="453"/>
                  </a:cubicBezTo>
                  <a:cubicBezTo>
                    <a:pt x="696" y="453"/>
                    <a:pt x="735" y="451"/>
                    <a:pt x="774" y="448"/>
                  </a:cubicBezTo>
                  <a:cubicBezTo>
                    <a:pt x="1179" y="424"/>
                    <a:pt x="1524" y="198"/>
                    <a:pt x="1524" y="198"/>
                  </a:cubicBezTo>
                  <a:cubicBezTo>
                    <a:pt x="1524" y="198"/>
                    <a:pt x="1239" y="1"/>
                    <a:pt x="8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119;p59">
              <a:extLst>
                <a:ext uri="{FF2B5EF4-FFF2-40B4-BE49-F238E27FC236}">
                  <a16:creationId xmlns:a16="http://schemas.microsoft.com/office/drawing/2014/main" id="{E41FDF97-6C79-49F1-9ACD-2BEFA45BEF2A}"/>
                </a:ext>
              </a:extLst>
            </p:cNvPr>
            <p:cNvSpPr/>
            <p:nvPr/>
          </p:nvSpPr>
          <p:spPr>
            <a:xfrm>
              <a:off x="2920300" y="2601275"/>
              <a:ext cx="43175" cy="11450"/>
            </a:xfrm>
            <a:custGeom>
              <a:avLst/>
              <a:gdLst/>
              <a:ahLst/>
              <a:cxnLst/>
              <a:rect l="l" t="t" r="r" b="b"/>
              <a:pathLst>
                <a:path w="1727" h="458" extrusionOk="0">
                  <a:moveTo>
                    <a:pt x="976" y="0"/>
                  </a:moveTo>
                  <a:cubicBezTo>
                    <a:pt x="937" y="0"/>
                    <a:pt x="897" y="1"/>
                    <a:pt x="857" y="3"/>
                  </a:cubicBezTo>
                  <a:cubicBezTo>
                    <a:pt x="619" y="15"/>
                    <a:pt x="417" y="75"/>
                    <a:pt x="262" y="122"/>
                  </a:cubicBezTo>
                  <a:cubicBezTo>
                    <a:pt x="107" y="170"/>
                    <a:pt x="0" y="218"/>
                    <a:pt x="0" y="218"/>
                  </a:cubicBezTo>
                  <a:cubicBezTo>
                    <a:pt x="0" y="218"/>
                    <a:pt x="95" y="289"/>
                    <a:pt x="262" y="348"/>
                  </a:cubicBezTo>
                  <a:cubicBezTo>
                    <a:pt x="403" y="403"/>
                    <a:pt x="604" y="457"/>
                    <a:pt x="828" y="457"/>
                  </a:cubicBezTo>
                  <a:cubicBezTo>
                    <a:pt x="850" y="457"/>
                    <a:pt x="871" y="457"/>
                    <a:pt x="893" y="456"/>
                  </a:cubicBezTo>
                  <a:cubicBezTo>
                    <a:pt x="1155" y="432"/>
                    <a:pt x="1358" y="348"/>
                    <a:pt x="1512" y="253"/>
                  </a:cubicBezTo>
                  <a:cubicBezTo>
                    <a:pt x="1655" y="170"/>
                    <a:pt x="1727" y="98"/>
                    <a:pt x="1727" y="98"/>
                  </a:cubicBezTo>
                  <a:cubicBezTo>
                    <a:pt x="1727" y="98"/>
                    <a:pt x="1608" y="63"/>
                    <a:pt x="1453" y="39"/>
                  </a:cubicBezTo>
                  <a:cubicBezTo>
                    <a:pt x="1326" y="19"/>
                    <a:pt x="1152" y="0"/>
                    <a:pt x="97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120;p59">
              <a:extLst>
                <a:ext uri="{FF2B5EF4-FFF2-40B4-BE49-F238E27FC236}">
                  <a16:creationId xmlns:a16="http://schemas.microsoft.com/office/drawing/2014/main" id="{FD1A4A06-2A7F-4705-983A-983909CB952C}"/>
                </a:ext>
              </a:extLst>
            </p:cNvPr>
            <p:cNvSpPr/>
            <p:nvPr/>
          </p:nvSpPr>
          <p:spPr>
            <a:xfrm>
              <a:off x="2931300" y="2574250"/>
              <a:ext cx="30400" cy="11050"/>
            </a:xfrm>
            <a:custGeom>
              <a:avLst/>
              <a:gdLst/>
              <a:ahLst/>
              <a:cxnLst/>
              <a:rect l="l" t="t" r="r" b="b"/>
              <a:pathLst>
                <a:path w="1216" h="442" extrusionOk="0">
                  <a:moveTo>
                    <a:pt x="608" y="1"/>
                  </a:moveTo>
                  <a:cubicBezTo>
                    <a:pt x="263" y="1"/>
                    <a:pt x="1" y="227"/>
                    <a:pt x="1" y="227"/>
                  </a:cubicBezTo>
                  <a:cubicBezTo>
                    <a:pt x="1" y="227"/>
                    <a:pt x="263" y="441"/>
                    <a:pt x="608" y="441"/>
                  </a:cubicBezTo>
                  <a:cubicBezTo>
                    <a:pt x="953" y="441"/>
                    <a:pt x="1215" y="227"/>
                    <a:pt x="1215" y="227"/>
                  </a:cubicBezTo>
                  <a:cubicBezTo>
                    <a:pt x="1215" y="227"/>
                    <a:pt x="929" y="1"/>
                    <a:pt x="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21;p59">
              <a:extLst>
                <a:ext uri="{FF2B5EF4-FFF2-40B4-BE49-F238E27FC236}">
                  <a16:creationId xmlns:a16="http://schemas.microsoft.com/office/drawing/2014/main" id="{BB3AE21C-AA5D-4069-B1C6-4697159F1379}"/>
                </a:ext>
              </a:extLst>
            </p:cNvPr>
            <p:cNvSpPr/>
            <p:nvPr/>
          </p:nvSpPr>
          <p:spPr>
            <a:xfrm>
              <a:off x="2954225" y="2542100"/>
              <a:ext cx="26825" cy="11350"/>
            </a:xfrm>
            <a:custGeom>
              <a:avLst/>
              <a:gdLst/>
              <a:ahLst/>
              <a:cxnLst/>
              <a:rect l="l" t="t" r="r" b="b"/>
              <a:pathLst>
                <a:path w="1073" h="454" extrusionOk="0">
                  <a:moveTo>
                    <a:pt x="558" y="0"/>
                  </a:moveTo>
                  <a:cubicBezTo>
                    <a:pt x="551" y="0"/>
                    <a:pt x="544" y="1"/>
                    <a:pt x="536" y="1"/>
                  </a:cubicBezTo>
                  <a:cubicBezTo>
                    <a:pt x="239" y="1"/>
                    <a:pt x="1" y="227"/>
                    <a:pt x="1" y="227"/>
                  </a:cubicBezTo>
                  <a:cubicBezTo>
                    <a:pt x="1" y="227"/>
                    <a:pt x="239" y="453"/>
                    <a:pt x="536" y="453"/>
                  </a:cubicBezTo>
                  <a:cubicBezTo>
                    <a:pt x="834" y="453"/>
                    <a:pt x="1072" y="227"/>
                    <a:pt x="1072" y="227"/>
                  </a:cubicBezTo>
                  <a:cubicBezTo>
                    <a:pt x="1072" y="227"/>
                    <a:pt x="845" y="0"/>
                    <a:pt x="55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22;p59">
              <a:extLst>
                <a:ext uri="{FF2B5EF4-FFF2-40B4-BE49-F238E27FC236}">
                  <a16:creationId xmlns:a16="http://schemas.microsoft.com/office/drawing/2014/main" id="{6296E510-7A11-4F45-821D-938B8CA34753}"/>
                </a:ext>
              </a:extLst>
            </p:cNvPr>
            <p:cNvSpPr/>
            <p:nvPr/>
          </p:nvSpPr>
          <p:spPr>
            <a:xfrm>
              <a:off x="3016725" y="2803450"/>
              <a:ext cx="430750" cy="31575"/>
            </a:xfrm>
            <a:custGeom>
              <a:avLst/>
              <a:gdLst/>
              <a:ahLst/>
              <a:cxnLst/>
              <a:rect l="l" t="t" r="r" b="b"/>
              <a:pathLst>
                <a:path w="17230" h="1263" extrusionOk="0">
                  <a:moveTo>
                    <a:pt x="17229" y="1"/>
                  </a:moveTo>
                  <a:cubicBezTo>
                    <a:pt x="17229" y="1"/>
                    <a:pt x="13359" y="48"/>
                    <a:pt x="8597" y="405"/>
                  </a:cubicBezTo>
                  <a:cubicBezTo>
                    <a:pt x="3835" y="763"/>
                    <a:pt x="1" y="1263"/>
                    <a:pt x="1" y="1263"/>
                  </a:cubicBezTo>
                  <a:cubicBezTo>
                    <a:pt x="1" y="1263"/>
                    <a:pt x="3882" y="1203"/>
                    <a:pt x="8633" y="858"/>
                  </a:cubicBezTo>
                  <a:cubicBezTo>
                    <a:pt x="13395" y="501"/>
                    <a:pt x="17229" y="1"/>
                    <a:pt x="172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23;p59">
              <a:extLst>
                <a:ext uri="{FF2B5EF4-FFF2-40B4-BE49-F238E27FC236}">
                  <a16:creationId xmlns:a16="http://schemas.microsoft.com/office/drawing/2014/main" id="{C7982C37-E052-4D75-A806-0815153BA676}"/>
                </a:ext>
              </a:extLst>
            </p:cNvPr>
            <p:cNvSpPr/>
            <p:nvPr/>
          </p:nvSpPr>
          <p:spPr>
            <a:xfrm>
              <a:off x="3045900" y="2792250"/>
              <a:ext cx="214650" cy="13900"/>
            </a:xfrm>
            <a:custGeom>
              <a:avLst/>
              <a:gdLst/>
              <a:ahLst/>
              <a:cxnLst/>
              <a:rect l="l" t="t" r="r" b="b"/>
              <a:pathLst>
                <a:path w="8586" h="556" extrusionOk="0">
                  <a:moveTo>
                    <a:pt x="5255" y="1"/>
                  </a:moveTo>
                  <a:cubicBezTo>
                    <a:pt x="4943" y="1"/>
                    <a:pt x="4619" y="7"/>
                    <a:pt x="4287" y="20"/>
                  </a:cubicBezTo>
                  <a:cubicBezTo>
                    <a:pt x="3096" y="56"/>
                    <a:pt x="2025" y="198"/>
                    <a:pt x="1251" y="318"/>
                  </a:cubicBezTo>
                  <a:cubicBezTo>
                    <a:pt x="477" y="449"/>
                    <a:pt x="1" y="556"/>
                    <a:pt x="1" y="556"/>
                  </a:cubicBezTo>
                  <a:cubicBezTo>
                    <a:pt x="1" y="556"/>
                    <a:pt x="1929" y="556"/>
                    <a:pt x="4299" y="460"/>
                  </a:cubicBezTo>
                  <a:cubicBezTo>
                    <a:pt x="6644" y="377"/>
                    <a:pt x="8585" y="222"/>
                    <a:pt x="8585" y="222"/>
                  </a:cubicBezTo>
                  <a:cubicBezTo>
                    <a:pt x="8585" y="222"/>
                    <a:pt x="8109" y="151"/>
                    <a:pt x="7335" y="91"/>
                  </a:cubicBezTo>
                  <a:cubicBezTo>
                    <a:pt x="6777" y="40"/>
                    <a:pt x="6058" y="1"/>
                    <a:pt x="52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24;p59">
              <a:extLst>
                <a:ext uri="{FF2B5EF4-FFF2-40B4-BE49-F238E27FC236}">
                  <a16:creationId xmlns:a16="http://schemas.microsoft.com/office/drawing/2014/main" id="{B8C0D772-B722-4A7F-8113-2F27E9557E37}"/>
                </a:ext>
              </a:extLst>
            </p:cNvPr>
            <p:cNvSpPr/>
            <p:nvPr/>
          </p:nvSpPr>
          <p:spPr>
            <a:xfrm>
              <a:off x="3036375" y="2778700"/>
              <a:ext cx="103900" cy="11425"/>
            </a:xfrm>
            <a:custGeom>
              <a:avLst/>
              <a:gdLst/>
              <a:ahLst/>
              <a:cxnLst/>
              <a:rect l="l" t="t" r="r" b="b"/>
              <a:pathLst>
                <a:path w="4156" h="457" extrusionOk="0">
                  <a:moveTo>
                    <a:pt x="2261" y="0"/>
                  </a:moveTo>
                  <a:cubicBezTo>
                    <a:pt x="2199" y="0"/>
                    <a:pt x="2136" y="1"/>
                    <a:pt x="2072" y="2"/>
                  </a:cubicBezTo>
                  <a:cubicBezTo>
                    <a:pt x="929" y="26"/>
                    <a:pt x="1" y="276"/>
                    <a:pt x="1" y="276"/>
                  </a:cubicBezTo>
                  <a:cubicBezTo>
                    <a:pt x="1" y="276"/>
                    <a:pt x="840" y="457"/>
                    <a:pt x="1896" y="457"/>
                  </a:cubicBezTo>
                  <a:cubicBezTo>
                    <a:pt x="1958" y="457"/>
                    <a:pt x="2021" y="456"/>
                    <a:pt x="2084" y="455"/>
                  </a:cubicBezTo>
                  <a:cubicBezTo>
                    <a:pt x="3239" y="443"/>
                    <a:pt x="4156" y="181"/>
                    <a:pt x="4156" y="181"/>
                  </a:cubicBezTo>
                  <a:cubicBezTo>
                    <a:pt x="4156" y="181"/>
                    <a:pt x="3317" y="0"/>
                    <a:pt x="226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25;p59">
              <a:extLst>
                <a:ext uri="{FF2B5EF4-FFF2-40B4-BE49-F238E27FC236}">
                  <a16:creationId xmlns:a16="http://schemas.microsoft.com/office/drawing/2014/main" id="{02A00650-E9CB-40D8-9DDD-626B9F47575D}"/>
                </a:ext>
              </a:extLst>
            </p:cNvPr>
            <p:cNvSpPr/>
            <p:nvPr/>
          </p:nvSpPr>
          <p:spPr>
            <a:xfrm>
              <a:off x="3034900" y="2753425"/>
              <a:ext cx="57175" cy="11675"/>
            </a:xfrm>
            <a:custGeom>
              <a:avLst/>
              <a:gdLst/>
              <a:ahLst/>
              <a:cxnLst/>
              <a:rect l="l" t="t" r="r" b="b"/>
              <a:pathLst>
                <a:path w="2287" h="467" extrusionOk="0">
                  <a:moveTo>
                    <a:pt x="1185" y="1"/>
                  </a:moveTo>
                  <a:cubicBezTo>
                    <a:pt x="1167" y="1"/>
                    <a:pt x="1149" y="1"/>
                    <a:pt x="1131" y="1"/>
                  </a:cubicBezTo>
                  <a:cubicBezTo>
                    <a:pt x="512" y="37"/>
                    <a:pt x="0" y="275"/>
                    <a:pt x="0" y="275"/>
                  </a:cubicBezTo>
                  <a:cubicBezTo>
                    <a:pt x="0" y="275"/>
                    <a:pt x="494" y="466"/>
                    <a:pt x="1101" y="466"/>
                  </a:cubicBezTo>
                  <a:cubicBezTo>
                    <a:pt x="1119" y="466"/>
                    <a:pt x="1137" y="466"/>
                    <a:pt x="1155" y="466"/>
                  </a:cubicBezTo>
                  <a:cubicBezTo>
                    <a:pt x="1774" y="442"/>
                    <a:pt x="2286" y="192"/>
                    <a:pt x="2286" y="192"/>
                  </a:cubicBezTo>
                  <a:cubicBezTo>
                    <a:pt x="2286" y="192"/>
                    <a:pt x="1792" y="1"/>
                    <a:pt x="11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26;p59">
              <a:extLst>
                <a:ext uri="{FF2B5EF4-FFF2-40B4-BE49-F238E27FC236}">
                  <a16:creationId xmlns:a16="http://schemas.microsoft.com/office/drawing/2014/main" id="{0F804BA8-11F7-4399-A2BB-F967AD2ECF37}"/>
                </a:ext>
              </a:extLst>
            </p:cNvPr>
            <p:cNvSpPr/>
            <p:nvPr/>
          </p:nvSpPr>
          <p:spPr>
            <a:xfrm>
              <a:off x="2993825" y="2730825"/>
              <a:ext cx="30375" cy="11625"/>
            </a:xfrm>
            <a:custGeom>
              <a:avLst/>
              <a:gdLst/>
              <a:ahLst/>
              <a:cxnLst/>
              <a:rect l="l" t="t" r="r" b="b"/>
              <a:pathLst>
                <a:path w="1215" h="465" extrusionOk="0">
                  <a:moveTo>
                    <a:pt x="619" y="0"/>
                  </a:moveTo>
                  <a:cubicBezTo>
                    <a:pt x="441" y="0"/>
                    <a:pt x="262" y="60"/>
                    <a:pt x="155" y="131"/>
                  </a:cubicBezTo>
                  <a:cubicBezTo>
                    <a:pt x="60" y="191"/>
                    <a:pt x="0" y="274"/>
                    <a:pt x="0" y="274"/>
                  </a:cubicBezTo>
                  <a:lnTo>
                    <a:pt x="179" y="358"/>
                  </a:lnTo>
                  <a:cubicBezTo>
                    <a:pt x="298" y="405"/>
                    <a:pt x="441" y="453"/>
                    <a:pt x="595" y="465"/>
                  </a:cubicBezTo>
                  <a:cubicBezTo>
                    <a:pt x="738" y="465"/>
                    <a:pt x="893" y="429"/>
                    <a:pt x="1012" y="405"/>
                  </a:cubicBezTo>
                  <a:cubicBezTo>
                    <a:pt x="1131" y="369"/>
                    <a:pt x="1215" y="346"/>
                    <a:pt x="1215" y="346"/>
                  </a:cubicBezTo>
                  <a:cubicBezTo>
                    <a:pt x="1215" y="346"/>
                    <a:pt x="1167" y="274"/>
                    <a:pt x="1072" y="179"/>
                  </a:cubicBezTo>
                  <a:cubicBezTo>
                    <a:pt x="964" y="96"/>
                    <a:pt x="810" y="12"/>
                    <a:pt x="61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27;p59">
              <a:extLst>
                <a:ext uri="{FF2B5EF4-FFF2-40B4-BE49-F238E27FC236}">
                  <a16:creationId xmlns:a16="http://schemas.microsoft.com/office/drawing/2014/main" id="{AEB82251-1CCD-4FA0-BBE8-C4B265F9A614}"/>
                </a:ext>
              </a:extLst>
            </p:cNvPr>
            <p:cNvSpPr/>
            <p:nvPr/>
          </p:nvSpPr>
          <p:spPr>
            <a:xfrm>
              <a:off x="3764150" y="3101350"/>
              <a:ext cx="434600" cy="11425"/>
            </a:xfrm>
            <a:custGeom>
              <a:avLst/>
              <a:gdLst/>
              <a:ahLst/>
              <a:cxnLst/>
              <a:rect l="l" t="t" r="r" b="b"/>
              <a:pathLst>
                <a:path w="17384" h="457" extrusionOk="0">
                  <a:moveTo>
                    <a:pt x="7901" y="1"/>
                  </a:moveTo>
                  <a:cubicBezTo>
                    <a:pt x="3473" y="1"/>
                    <a:pt x="0" y="181"/>
                    <a:pt x="0" y="181"/>
                  </a:cubicBezTo>
                  <a:cubicBezTo>
                    <a:pt x="0" y="181"/>
                    <a:pt x="3906" y="419"/>
                    <a:pt x="8692" y="455"/>
                  </a:cubicBezTo>
                  <a:cubicBezTo>
                    <a:pt x="8945" y="456"/>
                    <a:pt x="9196" y="457"/>
                    <a:pt x="9443" y="457"/>
                  </a:cubicBezTo>
                  <a:cubicBezTo>
                    <a:pt x="13900" y="457"/>
                    <a:pt x="17384" y="265"/>
                    <a:pt x="17384" y="265"/>
                  </a:cubicBezTo>
                  <a:cubicBezTo>
                    <a:pt x="17384" y="265"/>
                    <a:pt x="13502" y="15"/>
                    <a:pt x="8692" y="3"/>
                  </a:cubicBezTo>
                  <a:cubicBezTo>
                    <a:pt x="8425" y="1"/>
                    <a:pt x="8162" y="1"/>
                    <a:pt x="79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28;p59">
              <a:extLst>
                <a:ext uri="{FF2B5EF4-FFF2-40B4-BE49-F238E27FC236}">
                  <a16:creationId xmlns:a16="http://schemas.microsoft.com/office/drawing/2014/main" id="{575F00E9-2985-4CC0-A61A-BAFD0AD4C234}"/>
                </a:ext>
              </a:extLst>
            </p:cNvPr>
            <p:cNvSpPr/>
            <p:nvPr/>
          </p:nvSpPr>
          <p:spPr>
            <a:xfrm>
              <a:off x="3764750" y="3085325"/>
              <a:ext cx="192600" cy="11350"/>
            </a:xfrm>
            <a:custGeom>
              <a:avLst/>
              <a:gdLst/>
              <a:ahLst/>
              <a:cxnLst/>
              <a:rect l="l" t="t" r="r" b="b"/>
              <a:pathLst>
                <a:path w="7704" h="454" extrusionOk="0">
                  <a:moveTo>
                    <a:pt x="3846" y="1"/>
                  </a:moveTo>
                  <a:cubicBezTo>
                    <a:pt x="1727" y="1"/>
                    <a:pt x="0" y="227"/>
                    <a:pt x="0" y="227"/>
                  </a:cubicBezTo>
                  <a:cubicBezTo>
                    <a:pt x="0" y="227"/>
                    <a:pt x="1727" y="453"/>
                    <a:pt x="3846" y="453"/>
                  </a:cubicBezTo>
                  <a:cubicBezTo>
                    <a:pt x="5977" y="453"/>
                    <a:pt x="7704" y="227"/>
                    <a:pt x="7704" y="227"/>
                  </a:cubicBezTo>
                  <a:cubicBezTo>
                    <a:pt x="7704" y="227"/>
                    <a:pt x="5977" y="1"/>
                    <a:pt x="3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29;p59">
              <a:extLst>
                <a:ext uri="{FF2B5EF4-FFF2-40B4-BE49-F238E27FC236}">
                  <a16:creationId xmlns:a16="http://schemas.microsoft.com/office/drawing/2014/main" id="{0EB57DF6-059C-4568-94B6-2FDD175E91C5}"/>
                </a:ext>
              </a:extLst>
            </p:cNvPr>
            <p:cNvSpPr/>
            <p:nvPr/>
          </p:nvSpPr>
          <p:spPr>
            <a:xfrm>
              <a:off x="3792425" y="3067475"/>
              <a:ext cx="154200" cy="11325"/>
            </a:xfrm>
            <a:custGeom>
              <a:avLst/>
              <a:gdLst/>
              <a:ahLst/>
              <a:cxnLst/>
              <a:rect l="l" t="t" r="r" b="b"/>
              <a:pathLst>
                <a:path w="6168" h="453" extrusionOk="0">
                  <a:moveTo>
                    <a:pt x="3084" y="0"/>
                  </a:moveTo>
                  <a:cubicBezTo>
                    <a:pt x="1382" y="0"/>
                    <a:pt x="1" y="227"/>
                    <a:pt x="1" y="227"/>
                  </a:cubicBezTo>
                  <a:cubicBezTo>
                    <a:pt x="1" y="227"/>
                    <a:pt x="1382" y="453"/>
                    <a:pt x="3084" y="453"/>
                  </a:cubicBezTo>
                  <a:cubicBezTo>
                    <a:pt x="4787" y="453"/>
                    <a:pt x="6168" y="227"/>
                    <a:pt x="6168" y="227"/>
                  </a:cubicBezTo>
                  <a:cubicBezTo>
                    <a:pt x="6168" y="227"/>
                    <a:pt x="4787" y="0"/>
                    <a:pt x="30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30;p59">
              <a:extLst>
                <a:ext uri="{FF2B5EF4-FFF2-40B4-BE49-F238E27FC236}">
                  <a16:creationId xmlns:a16="http://schemas.microsoft.com/office/drawing/2014/main" id="{F5E526EA-3284-4439-B488-ED7D437C9FC3}"/>
                </a:ext>
              </a:extLst>
            </p:cNvPr>
            <p:cNvSpPr/>
            <p:nvPr/>
          </p:nvSpPr>
          <p:spPr>
            <a:xfrm>
              <a:off x="3859100" y="3048125"/>
              <a:ext cx="160750" cy="11325"/>
            </a:xfrm>
            <a:custGeom>
              <a:avLst/>
              <a:gdLst/>
              <a:ahLst/>
              <a:cxnLst/>
              <a:rect l="l" t="t" r="r" b="b"/>
              <a:pathLst>
                <a:path w="6430" h="453" extrusionOk="0">
                  <a:moveTo>
                    <a:pt x="3345" y="0"/>
                  </a:moveTo>
                  <a:cubicBezTo>
                    <a:pt x="3302" y="0"/>
                    <a:pt x="3259" y="0"/>
                    <a:pt x="3215" y="0"/>
                  </a:cubicBezTo>
                  <a:cubicBezTo>
                    <a:pt x="1441" y="0"/>
                    <a:pt x="1" y="227"/>
                    <a:pt x="1" y="227"/>
                  </a:cubicBezTo>
                  <a:cubicBezTo>
                    <a:pt x="1" y="227"/>
                    <a:pt x="1441" y="453"/>
                    <a:pt x="3215" y="453"/>
                  </a:cubicBezTo>
                  <a:cubicBezTo>
                    <a:pt x="4989" y="453"/>
                    <a:pt x="6430" y="227"/>
                    <a:pt x="6430" y="227"/>
                  </a:cubicBezTo>
                  <a:cubicBezTo>
                    <a:pt x="6430" y="227"/>
                    <a:pt x="5070" y="0"/>
                    <a:pt x="334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31;p59">
              <a:extLst>
                <a:ext uri="{FF2B5EF4-FFF2-40B4-BE49-F238E27FC236}">
                  <a16:creationId xmlns:a16="http://schemas.microsoft.com/office/drawing/2014/main" id="{C24BC8A0-5961-44E9-A471-D44F0C8318C9}"/>
                </a:ext>
              </a:extLst>
            </p:cNvPr>
            <p:cNvSpPr/>
            <p:nvPr/>
          </p:nvSpPr>
          <p:spPr>
            <a:xfrm>
              <a:off x="4972050" y="2710275"/>
              <a:ext cx="27400" cy="64925"/>
            </a:xfrm>
            <a:custGeom>
              <a:avLst/>
              <a:gdLst/>
              <a:ahLst/>
              <a:cxnLst/>
              <a:rect l="l" t="t" r="r" b="b"/>
              <a:pathLst>
                <a:path w="1096" h="2597" extrusionOk="0">
                  <a:moveTo>
                    <a:pt x="167" y="1"/>
                  </a:moveTo>
                  <a:cubicBezTo>
                    <a:pt x="167" y="1"/>
                    <a:pt x="83" y="168"/>
                    <a:pt x="24" y="418"/>
                  </a:cubicBezTo>
                  <a:cubicBezTo>
                    <a:pt x="0" y="691"/>
                    <a:pt x="0" y="1072"/>
                    <a:pt x="143" y="1465"/>
                  </a:cubicBezTo>
                  <a:cubicBezTo>
                    <a:pt x="298" y="1870"/>
                    <a:pt x="548" y="2168"/>
                    <a:pt x="738" y="2346"/>
                  </a:cubicBezTo>
                  <a:cubicBezTo>
                    <a:pt x="953" y="2525"/>
                    <a:pt x="1095" y="2596"/>
                    <a:pt x="1095" y="2596"/>
                  </a:cubicBezTo>
                  <a:cubicBezTo>
                    <a:pt x="1095" y="2596"/>
                    <a:pt x="1036" y="2442"/>
                    <a:pt x="929" y="2204"/>
                  </a:cubicBezTo>
                  <a:cubicBezTo>
                    <a:pt x="845" y="1965"/>
                    <a:pt x="726" y="1656"/>
                    <a:pt x="595" y="1311"/>
                  </a:cubicBezTo>
                  <a:cubicBezTo>
                    <a:pt x="476" y="977"/>
                    <a:pt x="357" y="644"/>
                    <a:pt x="286" y="406"/>
                  </a:cubicBezTo>
                  <a:cubicBezTo>
                    <a:pt x="202" y="156"/>
                    <a:pt x="167" y="1"/>
                    <a:pt x="16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132;p59">
              <a:extLst>
                <a:ext uri="{FF2B5EF4-FFF2-40B4-BE49-F238E27FC236}">
                  <a16:creationId xmlns:a16="http://schemas.microsoft.com/office/drawing/2014/main" id="{18450E58-F12A-4B71-BF75-837EE3D70340}"/>
                </a:ext>
              </a:extLst>
            </p:cNvPr>
            <p:cNvSpPr/>
            <p:nvPr/>
          </p:nvSpPr>
          <p:spPr>
            <a:xfrm>
              <a:off x="4954775" y="2749875"/>
              <a:ext cx="18175" cy="31275"/>
            </a:xfrm>
            <a:custGeom>
              <a:avLst/>
              <a:gdLst/>
              <a:ahLst/>
              <a:cxnLst/>
              <a:rect l="l" t="t" r="r" b="b"/>
              <a:pathLst>
                <a:path w="727" h="1251" extrusionOk="0">
                  <a:moveTo>
                    <a:pt x="84" y="0"/>
                  </a:moveTo>
                  <a:cubicBezTo>
                    <a:pt x="84" y="0"/>
                    <a:pt x="0" y="370"/>
                    <a:pt x="155" y="715"/>
                  </a:cubicBezTo>
                  <a:cubicBezTo>
                    <a:pt x="322" y="1060"/>
                    <a:pt x="643" y="1251"/>
                    <a:pt x="643" y="1251"/>
                  </a:cubicBezTo>
                  <a:cubicBezTo>
                    <a:pt x="643" y="1251"/>
                    <a:pt x="727" y="881"/>
                    <a:pt x="572" y="536"/>
                  </a:cubicBezTo>
                  <a:cubicBezTo>
                    <a:pt x="405" y="191"/>
                    <a:pt x="84" y="0"/>
                    <a:pt x="8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133;p59">
              <a:extLst>
                <a:ext uri="{FF2B5EF4-FFF2-40B4-BE49-F238E27FC236}">
                  <a16:creationId xmlns:a16="http://schemas.microsoft.com/office/drawing/2014/main" id="{4F48DCBB-D56A-494D-BA8A-2FDCAE9A4175}"/>
                </a:ext>
              </a:extLst>
            </p:cNvPr>
            <p:cNvSpPr/>
            <p:nvPr/>
          </p:nvSpPr>
          <p:spPr>
            <a:xfrm>
              <a:off x="4199625" y="1988475"/>
              <a:ext cx="16975" cy="54800"/>
            </a:xfrm>
            <a:custGeom>
              <a:avLst/>
              <a:gdLst/>
              <a:ahLst/>
              <a:cxnLst/>
              <a:rect l="l" t="t" r="r" b="b"/>
              <a:pathLst>
                <a:path w="679" h="2192" extrusionOk="0">
                  <a:moveTo>
                    <a:pt x="131" y="0"/>
                  </a:moveTo>
                  <a:cubicBezTo>
                    <a:pt x="131" y="0"/>
                    <a:pt x="0" y="524"/>
                    <a:pt x="119" y="1131"/>
                  </a:cubicBezTo>
                  <a:cubicBezTo>
                    <a:pt x="238" y="1750"/>
                    <a:pt x="548" y="2191"/>
                    <a:pt x="548" y="2191"/>
                  </a:cubicBezTo>
                  <a:cubicBezTo>
                    <a:pt x="548" y="2191"/>
                    <a:pt x="679" y="1667"/>
                    <a:pt x="560" y="1060"/>
                  </a:cubicBezTo>
                  <a:cubicBezTo>
                    <a:pt x="441" y="453"/>
                    <a:pt x="131" y="0"/>
                    <a:pt x="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134;p59">
              <a:extLst>
                <a:ext uri="{FF2B5EF4-FFF2-40B4-BE49-F238E27FC236}">
                  <a16:creationId xmlns:a16="http://schemas.microsoft.com/office/drawing/2014/main" id="{1220F9B2-BDED-414D-A7AE-9A28F354DC62}"/>
                </a:ext>
              </a:extLst>
            </p:cNvPr>
            <p:cNvSpPr/>
            <p:nvPr/>
          </p:nvSpPr>
          <p:spPr>
            <a:xfrm>
              <a:off x="4658600" y="2070925"/>
              <a:ext cx="19075" cy="57175"/>
            </a:xfrm>
            <a:custGeom>
              <a:avLst/>
              <a:gdLst/>
              <a:ahLst/>
              <a:cxnLst/>
              <a:rect l="l" t="t" r="r" b="b"/>
              <a:pathLst>
                <a:path w="763" h="2287" extrusionOk="0">
                  <a:moveTo>
                    <a:pt x="1" y="0"/>
                  </a:moveTo>
                  <a:cubicBezTo>
                    <a:pt x="1" y="0"/>
                    <a:pt x="25" y="560"/>
                    <a:pt x="215" y="1191"/>
                  </a:cubicBezTo>
                  <a:cubicBezTo>
                    <a:pt x="406" y="1798"/>
                    <a:pt x="715" y="2286"/>
                    <a:pt x="715" y="2286"/>
                  </a:cubicBezTo>
                  <a:cubicBezTo>
                    <a:pt x="715" y="2286"/>
                    <a:pt x="751" y="2143"/>
                    <a:pt x="763" y="1917"/>
                  </a:cubicBezTo>
                  <a:cubicBezTo>
                    <a:pt x="763" y="1691"/>
                    <a:pt x="751" y="1381"/>
                    <a:pt x="644" y="1048"/>
                  </a:cubicBezTo>
                  <a:cubicBezTo>
                    <a:pt x="537" y="727"/>
                    <a:pt x="370" y="453"/>
                    <a:pt x="239" y="274"/>
                  </a:cubicBezTo>
                  <a:cubicBezTo>
                    <a:pt x="108"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135;p59">
              <a:extLst>
                <a:ext uri="{FF2B5EF4-FFF2-40B4-BE49-F238E27FC236}">
                  <a16:creationId xmlns:a16="http://schemas.microsoft.com/office/drawing/2014/main" id="{69203783-7884-4854-862D-316866203373}"/>
                </a:ext>
              </a:extLst>
            </p:cNvPr>
            <p:cNvSpPr/>
            <p:nvPr/>
          </p:nvSpPr>
          <p:spPr>
            <a:xfrm>
              <a:off x="4621700" y="2066750"/>
              <a:ext cx="17275" cy="33075"/>
            </a:xfrm>
            <a:custGeom>
              <a:avLst/>
              <a:gdLst/>
              <a:ahLst/>
              <a:cxnLst/>
              <a:rect l="l" t="t" r="r" b="b"/>
              <a:pathLst>
                <a:path w="691" h="1323" extrusionOk="0">
                  <a:moveTo>
                    <a:pt x="143" y="1"/>
                  </a:moveTo>
                  <a:cubicBezTo>
                    <a:pt x="143" y="1"/>
                    <a:pt x="0" y="370"/>
                    <a:pt x="143" y="739"/>
                  </a:cubicBezTo>
                  <a:cubicBezTo>
                    <a:pt x="274" y="1132"/>
                    <a:pt x="619" y="1322"/>
                    <a:pt x="619" y="1322"/>
                  </a:cubicBezTo>
                  <a:cubicBezTo>
                    <a:pt x="619" y="1322"/>
                    <a:pt x="691" y="953"/>
                    <a:pt x="572" y="596"/>
                  </a:cubicBezTo>
                  <a:cubicBezTo>
                    <a:pt x="441" y="239"/>
                    <a:pt x="143" y="1"/>
                    <a:pt x="1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136;p59">
              <a:extLst>
                <a:ext uri="{FF2B5EF4-FFF2-40B4-BE49-F238E27FC236}">
                  <a16:creationId xmlns:a16="http://schemas.microsoft.com/office/drawing/2014/main" id="{B656BF47-C99F-4719-B824-FBC8C41F3D6D}"/>
                </a:ext>
              </a:extLst>
            </p:cNvPr>
            <p:cNvSpPr/>
            <p:nvPr/>
          </p:nvSpPr>
          <p:spPr>
            <a:xfrm>
              <a:off x="3442075" y="2701050"/>
              <a:ext cx="20875" cy="98550"/>
            </a:xfrm>
            <a:custGeom>
              <a:avLst/>
              <a:gdLst/>
              <a:ahLst/>
              <a:cxnLst/>
              <a:rect l="l" t="t" r="r" b="b"/>
              <a:pathLst>
                <a:path w="835" h="3942" extrusionOk="0">
                  <a:moveTo>
                    <a:pt x="775" y="1"/>
                  </a:moveTo>
                  <a:cubicBezTo>
                    <a:pt x="775" y="1"/>
                    <a:pt x="382" y="846"/>
                    <a:pt x="191" y="1941"/>
                  </a:cubicBezTo>
                  <a:cubicBezTo>
                    <a:pt x="1" y="3025"/>
                    <a:pt x="60" y="3942"/>
                    <a:pt x="60" y="3942"/>
                  </a:cubicBezTo>
                  <a:cubicBezTo>
                    <a:pt x="60" y="3942"/>
                    <a:pt x="441" y="3096"/>
                    <a:pt x="644" y="2013"/>
                  </a:cubicBezTo>
                  <a:cubicBezTo>
                    <a:pt x="834" y="930"/>
                    <a:pt x="775" y="1"/>
                    <a:pt x="7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137;p59">
              <a:extLst>
                <a:ext uri="{FF2B5EF4-FFF2-40B4-BE49-F238E27FC236}">
                  <a16:creationId xmlns:a16="http://schemas.microsoft.com/office/drawing/2014/main" id="{1D946156-823A-4034-9A32-902006448C38}"/>
                </a:ext>
              </a:extLst>
            </p:cNvPr>
            <p:cNvSpPr/>
            <p:nvPr/>
          </p:nvSpPr>
          <p:spPr>
            <a:xfrm>
              <a:off x="3463225" y="2773100"/>
              <a:ext cx="13125" cy="28000"/>
            </a:xfrm>
            <a:custGeom>
              <a:avLst/>
              <a:gdLst/>
              <a:ahLst/>
              <a:cxnLst/>
              <a:rect l="l" t="t" r="r" b="b"/>
              <a:pathLst>
                <a:path w="525" h="1120" extrusionOk="0">
                  <a:moveTo>
                    <a:pt x="357" y="0"/>
                  </a:moveTo>
                  <a:cubicBezTo>
                    <a:pt x="357" y="0"/>
                    <a:pt x="298" y="72"/>
                    <a:pt x="215" y="167"/>
                  </a:cubicBezTo>
                  <a:cubicBezTo>
                    <a:pt x="155" y="262"/>
                    <a:pt x="60" y="381"/>
                    <a:pt x="36" y="524"/>
                  </a:cubicBezTo>
                  <a:cubicBezTo>
                    <a:pt x="0" y="667"/>
                    <a:pt x="12" y="810"/>
                    <a:pt x="36" y="929"/>
                  </a:cubicBezTo>
                  <a:cubicBezTo>
                    <a:pt x="48" y="1036"/>
                    <a:pt x="72" y="1119"/>
                    <a:pt x="72" y="1119"/>
                  </a:cubicBezTo>
                  <a:cubicBezTo>
                    <a:pt x="72" y="1119"/>
                    <a:pt x="155" y="1095"/>
                    <a:pt x="238" y="1000"/>
                  </a:cubicBezTo>
                  <a:cubicBezTo>
                    <a:pt x="334" y="929"/>
                    <a:pt x="429" y="798"/>
                    <a:pt x="476" y="631"/>
                  </a:cubicBezTo>
                  <a:cubicBezTo>
                    <a:pt x="524" y="464"/>
                    <a:pt x="488" y="298"/>
                    <a:pt x="453" y="191"/>
                  </a:cubicBezTo>
                  <a:cubicBezTo>
                    <a:pt x="417" y="83"/>
                    <a:pt x="357" y="0"/>
                    <a:pt x="35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138;p59">
              <a:extLst>
                <a:ext uri="{FF2B5EF4-FFF2-40B4-BE49-F238E27FC236}">
                  <a16:creationId xmlns:a16="http://schemas.microsoft.com/office/drawing/2014/main" id="{36B82B6E-C5EA-4F60-A9B7-59F9305BB412}"/>
                </a:ext>
              </a:extLst>
            </p:cNvPr>
            <p:cNvSpPr/>
            <p:nvPr/>
          </p:nvSpPr>
          <p:spPr>
            <a:xfrm>
              <a:off x="3483750" y="2774875"/>
              <a:ext cx="16100" cy="23250"/>
            </a:xfrm>
            <a:custGeom>
              <a:avLst/>
              <a:gdLst/>
              <a:ahLst/>
              <a:cxnLst/>
              <a:rect l="l" t="t" r="r" b="b"/>
              <a:pathLst>
                <a:path w="644" h="930" extrusionOk="0">
                  <a:moveTo>
                    <a:pt x="477" y="1"/>
                  </a:moveTo>
                  <a:cubicBezTo>
                    <a:pt x="477" y="1"/>
                    <a:pt x="203" y="143"/>
                    <a:pt x="108" y="382"/>
                  </a:cubicBezTo>
                  <a:cubicBezTo>
                    <a:pt x="1" y="632"/>
                    <a:pt x="108" y="929"/>
                    <a:pt x="108" y="929"/>
                  </a:cubicBezTo>
                  <a:cubicBezTo>
                    <a:pt x="108" y="929"/>
                    <a:pt x="417" y="846"/>
                    <a:pt x="525" y="560"/>
                  </a:cubicBezTo>
                  <a:cubicBezTo>
                    <a:pt x="644" y="274"/>
                    <a:pt x="477" y="1"/>
                    <a:pt x="47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139;p59">
              <a:extLst>
                <a:ext uri="{FF2B5EF4-FFF2-40B4-BE49-F238E27FC236}">
                  <a16:creationId xmlns:a16="http://schemas.microsoft.com/office/drawing/2014/main" id="{5C935A6F-C80E-488D-9234-B56A9E040FE0}"/>
                </a:ext>
              </a:extLst>
            </p:cNvPr>
            <p:cNvSpPr/>
            <p:nvPr/>
          </p:nvSpPr>
          <p:spPr>
            <a:xfrm>
              <a:off x="3460250" y="2009300"/>
              <a:ext cx="18775" cy="67000"/>
            </a:xfrm>
            <a:custGeom>
              <a:avLst/>
              <a:gdLst/>
              <a:ahLst/>
              <a:cxnLst/>
              <a:rect l="l" t="t" r="r" b="b"/>
              <a:pathLst>
                <a:path w="751" h="2680" extrusionOk="0">
                  <a:moveTo>
                    <a:pt x="643" y="1"/>
                  </a:moveTo>
                  <a:cubicBezTo>
                    <a:pt x="643" y="1"/>
                    <a:pt x="298" y="560"/>
                    <a:pt x="155" y="1298"/>
                  </a:cubicBezTo>
                  <a:cubicBezTo>
                    <a:pt x="0" y="2049"/>
                    <a:pt x="107" y="2680"/>
                    <a:pt x="107" y="2680"/>
                  </a:cubicBezTo>
                  <a:cubicBezTo>
                    <a:pt x="107" y="2680"/>
                    <a:pt x="429" y="2120"/>
                    <a:pt x="595" y="1394"/>
                  </a:cubicBezTo>
                  <a:cubicBezTo>
                    <a:pt x="750" y="644"/>
                    <a:pt x="643" y="1"/>
                    <a:pt x="64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140;p59">
              <a:extLst>
                <a:ext uri="{FF2B5EF4-FFF2-40B4-BE49-F238E27FC236}">
                  <a16:creationId xmlns:a16="http://schemas.microsoft.com/office/drawing/2014/main" id="{5C2F7A5B-7CFE-47D8-8992-08DD3368AADF}"/>
                </a:ext>
              </a:extLst>
            </p:cNvPr>
            <p:cNvSpPr/>
            <p:nvPr/>
          </p:nvSpPr>
          <p:spPr>
            <a:xfrm>
              <a:off x="3484650" y="2016750"/>
              <a:ext cx="13125" cy="25025"/>
            </a:xfrm>
            <a:custGeom>
              <a:avLst/>
              <a:gdLst/>
              <a:ahLst/>
              <a:cxnLst/>
              <a:rect l="l" t="t" r="r" b="b"/>
              <a:pathLst>
                <a:path w="525" h="1001" extrusionOk="0">
                  <a:moveTo>
                    <a:pt x="453" y="0"/>
                  </a:moveTo>
                  <a:cubicBezTo>
                    <a:pt x="453" y="0"/>
                    <a:pt x="381" y="12"/>
                    <a:pt x="286" y="96"/>
                  </a:cubicBezTo>
                  <a:cubicBezTo>
                    <a:pt x="191" y="167"/>
                    <a:pt x="96" y="286"/>
                    <a:pt x="48" y="429"/>
                  </a:cubicBezTo>
                  <a:cubicBezTo>
                    <a:pt x="0" y="584"/>
                    <a:pt x="48" y="727"/>
                    <a:pt x="96" y="834"/>
                  </a:cubicBezTo>
                  <a:cubicBezTo>
                    <a:pt x="143" y="941"/>
                    <a:pt x="203" y="1000"/>
                    <a:pt x="203" y="1000"/>
                  </a:cubicBezTo>
                  <a:cubicBezTo>
                    <a:pt x="203" y="1000"/>
                    <a:pt x="262" y="941"/>
                    <a:pt x="334" y="846"/>
                  </a:cubicBezTo>
                  <a:cubicBezTo>
                    <a:pt x="393" y="774"/>
                    <a:pt x="465" y="655"/>
                    <a:pt x="501" y="536"/>
                  </a:cubicBezTo>
                  <a:cubicBezTo>
                    <a:pt x="524" y="417"/>
                    <a:pt x="512" y="286"/>
                    <a:pt x="501" y="179"/>
                  </a:cubicBezTo>
                  <a:cubicBezTo>
                    <a:pt x="489" y="72"/>
                    <a:pt x="453" y="0"/>
                    <a:pt x="45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141;p59">
              <a:extLst>
                <a:ext uri="{FF2B5EF4-FFF2-40B4-BE49-F238E27FC236}">
                  <a16:creationId xmlns:a16="http://schemas.microsoft.com/office/drawing/2014/main" id="{2B16C45E-356B-4383-A3AB-CB3B72FAB0C6}"/>
                </a:ext>
              </a:extLst>
            </p:cNvPr>
            <p:cNvSpPr/>
            <p:nvPr/>
          </p:nvSpPr>
          <p:spPr>
            <a:xfrm>
              <a:off x="3177475" y="2730825"/>
              <a:ext cx="22050" cy="59250"/>
            </a:xfrm>
            <a:custGeom>
              <a:avLst/>
              <a:gdLst/>
              <a:ahLst/>
              <a:cxnLst/>
              <a:rect l="l" t="t" r="r" b="b"/>
              <a:pathLst>
                <a:path w="882" h="2370" extrusionOk="0">
                  <a:moveTo>
                    <a:pt x="834" y="0"/>
                  </a:moveTo>
                  <a:cubicBezTo>
                    <a:pt x="834" y="0"/>
                    <a:pt x="453" y="465"/>
                    <a:pt x="226" y="1120"/>
                  </a:cubicBezTo>
                  <a:cubicBezTo>
                    <a:pt x="0" y="1774"/>
                    <a:pt x="48" y="2370"/>
                    <a:pt x="48" y="2370"/>
                  </a:cubicBezTo>
                  <a:cubicBezTo>
                    <a:pt x="48" y="2370"/>
                    <a:pt x="429" y="1905"/>
                    <a:pt x="655" y="1251"/>
                  </a:cubicBezTo>
                  <a:cubicBezTo>
                    <a:pt x="881" y="596"/>
                    <a:pt x="834" y="1"/>
                    <a:pt x="8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142;p59">
              <a:extLst>
                <a:ext uri="{FF2B5EF4-FFF2-40B4-BE49-F238E27FC236}">
                  <a16:creationId xmlns:a16="http://schemas.microsoft.com/office/drawing/2014/main" id="{33E23DCA-C3EE-4A19-BBE7-29CC6178F593}"/>
                </a:ext>
              </a:extLst>
            </p:cNvPr>
            <p:cNvSpPr/>
            <p:nvPr/>
          </p:nvSpPr>
          <p:spPr>
            <a:xfrm>
              <a:off x="3195625" y="2756125"/>
              <a:ext cx="17875" cy="33075"/>
            </a:xfrm>
            <a:custGeom>
              <a:avLst/>
              <a:gdLst/>
              <a:ahLst/>
              <a:cxnLst/>
              <a:rect l="l" t="t" r="r" b="b"/>
              <a:pathLst>
                <a:path w="715" h="1323" extrusionOk="0">
                  <a:moveTo>
                    <a:pt x="620" y="0"/>
                  </a:moveTo>
                  <a:lnTo>
                    <a:pt x="620" y="0"/>
                  </a:lnTo>
                  <a:cubicBezTo>
                    <a:pt x="620" y="0"/>
                    <a:pt x="286" y="215"/>
                    <a:pt x="155" y="584"/>
                  </a:cubicBezTo>
                  <a:cubicBezTo>
                    <a:pt x="1" y="953"/>
                    <a:pt x="108" y="1322"/>
                    <a:pt x="108" y="1322"/>
                  </a:cubicBezTo>
                  <a:cubicBezTo>
                    <a:pt x="108" y="1322"/>
                    <a:pt x="441" y="1108"/>
                    <a:pt x="572" y="751"/>
                  </a:cubicBezTo>
                  <a:cubicBezTo>
                    <a:pt x="715" y="370"/>
                    <a:pt x="620" y="0"/>
                    <a:pt x="62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143;p59">
              <a:extLst>
                <a:ext uri="{FF2B5EF4-FFF2-40B4-BE49-F238E27FC236}">
                  <a16:creationId xmlns:a16="http://schemas.microsoft.com/office/drawing/2014/main" id="{C45311D6-74AE-4FEE-8DD2-20D1CC87D572}"/>
                </a:ext>
              </a:extLst>
            </p:cNvPr>
            <p:cNvSpPr/>
            <p:nvPr/>
          </p:nvSpPr>
          <p:spPr>
            <a:xfrm>
              <a:off x="4286525" y="3098125"/>
              <a:ext cx="568550" cy="11050"/>
            </a:xfrm>
            <a:custGeom>
              <a:avLst/>
              <a:gdLst/>
              <a:ahLst/>
              <a:cxnLst/>
              <a:rect l="l" t="t" r="r" b="b"/>
              <a:pathLst>
                <a:path w="22742" h="442" extrusionOk="0">
                  <a:moveTo>
                    <a:pt x="11829" y="0"/>
                  </a:moveTo>
                  <a:cubicBezTo>
                    <a:pt x="11677" y="0"/>
                    <a:pt x="11525" y="0"/>
                    <a:pt x="11371" y="1"/>
                  </a:cubicBezTo>
                  <a:cubicBezTo>
                    <a:pt x="5097" y="1"/>
                    <a:pt x="1" y="227"/>
                    <a:pt x="1" y="227"/>
                  </a:cubicBezTo>
                  <a:cubicBezTo>
                    <a:pt x="1" y="227"/>
                    <a:pt x="5097" y="441"/>
                    <a:pt x="11371" y="441"/>
                  </a:cubicBezTo>
                  <a:cubicBezTo>
                    <a:pt x="17658" y="441"/>
                    <a:pt x="22742" y="227"/>
                    <a:pt x="22742" y="227"/>
                  </a:cubicBezTo>
                  <a:cubicBezTo>
                    <a:pt x="22742" y="227"/>
                    <a:pt x="17903" y="0"/>
                    <a:pt x="1182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144;p59">
              <a:extLst>
                <a:ext uri="{FF2B5EF4-FFF2-40B4-BE49-F238E27FC236}">
                  <a16:creationId xmlns:a16="http://schemas.microsoft.com/office/drawing/2014/main" id="{A3F87171-C81A-4ED1-9ECD-1E1ED1DDD1CB}"/>
                </a:ext>
              </a:extLst>
            </p:cNvPr>
            <p:cNvSpPr/>
            <p:nvPr/>
          </p:nvSpPr>
          <p:spPr>
            <a:xfrm>
              <a:off x="4874100" y="3096625"/>
              <a:ext cx="64025" cy="11050"/>
            </a:xfrm>
            <a:custGeom>
              <a:avLst/>
              <a:gdLst/>
              <a:ahLst/>
              <a:cxnLst/>
              <a:rect l="l" t="t" r="r" b="b"/>
              <a:pathLst>
                <a:path w="2561" h="442" extrusionOk="0">
                  <a:moveTo>
                    <a:pt x="1337" y="1"/>
                  </a:moveTo>
                  <a:cubicBezTo>
                    <a:pt x="1320" y="1"/>
                    <a:pt x="1304" y="1"/>
                    <a:pt x="1287" y="1"/>
                  </a:cubicBezTo>
                  <a:cubicBezTo>
                    <a:pt x="584" y="1"/>
                    <a:pt x="1" y="227"/>
                    <a:pt x="1" y="227"/>
                  </a:cubicBezTo>
                  <a:cubicBezTo>
                    <a:pt x="1" y="227"/>
                    <a:pt x="572" y="442"/>
                    <a:pt x="1287" y="442"/>
                  </a:cubicBezTo>
                  <a:cubicBezTo>
                    <a:pt x="1977" y="442"/>
                    <a:pt x="2561" y="227"/>
                    <a:pt x="2561" y="227"/>
                  </a:cubicBezTo>
                  <a:cubicBezTo>
                    <a:pt x="2561" y="227"/>
                    <a:pt x="2005" y="1"/>
                    <a:pt x="13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145;p59">
              <a:extLst>
                <a:ext uri="{FF2B5EF4-FFF2-40B4-BE49-F238E27FC236}">
                  <a16:creationId xmlns:a16="http://schemas.microsoft.com/office/drawing/2014/main" id="{D83D0352-41D3-4C72-A1FC-0B73899CE366}"/>
                </a:ext>
              </a:extLst>
            </p:cNvPr>
            <p:cNvSpPr/>
            <p:nvPr/>
          </p:nvSpPr>
          <p:spPr>
            <a:xfrm>
              <a:off x="4958350" y="3093075"/>
              <a:ext cx="39300" cy="11325"/>
            </a:xfrm>
            <a:custGeom>
              <a:avLst/>
              <a:gdLst/>
              <a:ahLst/>
              <a:cxnLst/>
              <a:rect l="l" t="t" r="r" b="b"/>
              <a:pathLst>
                <a:path w="1572" h="453" extrusionOk="0">
                  <a:moveTo>
                    <a:pt x="786" y="0"/>
                  </a:moveTo>
                  <a:cubicBezTo>
                    <a:pt x="358" y="0"/>
                    <a:pt x="0" y="226"/>
                    <a:pt x="0" y="226"/>
                  </a:cubicBezTo>
                  <a:cubicBezTo>
                    <a:pt x="0" y="226"/>
                    <a:pt x="358" y="453"/>
                    <a:pt x="786" y="453"/>
                  </a:cubicBezTo>
                  <a:cubicBezTo>
                    <a:pt x="1215" y="453"/>
                    <a:pt x="1572" y="226"/>
                    <a:pt x="1572" y="226"/>
                  </a:cubicBezTo>
                  <a:cubicBezTo>
                    <a:pt x="1572" y="226"/>
                    <a:pt x="1215" y="0"/>
                    <a:pt x="78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146;p59">
              <a:extLst>
                <a:ext uri="{FF2B5EF4-FFF2-40B4-BE49-F238E27FC236}">
                  <a16:creationId xmlns:a16="http://schemas.microsoft.com/office/drawing/2014/main" id="{3EA12254-CAFD-433C-BA00-61F79916E854}"/>
                </a:ext>
              </a:extLst>
            </p:cNvPr>
            <p:cNvSpPr/>
            <p:nvPr/>
          </p:nvSpPr>
          <p:spPr>
            <a:xfrm>
              <a:off x="5018175" y="3096625"/>
              <a:ext cx="32775" cy="11050"/>
            </a:xfrm>
            <a:custGeom>
              <a:avLst/>
              <a:gdLst/>
              <a:ahLst/>
              <a:cxnLst/>
              <a:rect l="l" t="t" r="r" b="b"/>
              <a:pathLst>
                <a:path w="1311" h="442" extrusionOk="0">
                  <a:moveTo>
                    <a:pt x="681" y="1"/>
                  </a:moveTo>
                  <a:cubicBezTo>
                    <a:pt x="673" y="1"/>
                    <a:pt x="664" y="1"/>
                    <a:pt x="655" y="1"/>
                  </a:cubicBezTo>
                  <a:cubicBezTo>
                    <a:pt x="298" y="1"/>
                    <a:pt x="0" y="227"/>
                    <a:pt x="0" y="227"/>
                  </a:cubicBezTo>
                  <a:cubicBezTo>
                    <a:pt x="0" y="227"/>
                    <a:pt x="298" y="442"/>
                    <a:pt x="655" y="442"/>
                  </a:cubicBezTo>
                  <a:cubicBezTo>
                    <a:pt x="1013" y="442"/>
                    <a:pt x="1310" y="227"/>
                    <a:pt x="1310" y="227"/>
                  </a:cubicBezTo>
                  <a:cubicBezTo>
                    <a:pt x="1310" y="227"/>
                    <a:pt x="1027" y="1"/>
                    <a:pt x="68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147;p59">
              <a:extLst>
                <a:ext uri="{FF2B5EF4-FFF2-40B4-BE49-F238E27FC236}">
                  <a16:creationId xmlns:a16="http://schemas.microsoft.com/office/drawing/2014/main" id="{5820913A-76AE-4480-9CF5-FDC1E4A98255}"/>
                </a:ext>
              </a:extLst>
            </p:cNvPr>
            <p:cNvSpPr/>
            <p:nvPr/>
          </p:nvSpPr>
          <p:spPr>
            <a:xfrm>
              <a:off x="5094375" y="3096625"/>
              <a:ext cx="55100" cy="11050"/>
            </a:xfrm>
            <a:custGeom>
              <a:avLst/>
              <a:gdLst/>
              <a:ahLst/>
              <a:cxnLst/>
              <a:rect l="l" t="t" r="r" b="b"/>
              <a:pathLst>
                <a:path w="2204" h="442" extrusionOk="0">
                  <a:moveTo>
                    <a:pt x="1152" y="1"/>
                  </a:moveTo>
                  <a:cubicBezTo>
                    <a:pt x="1137" y="1"/>
                    <a:pt x="1123" y="1"/>
                    <a:pt x="1108" y="1"/>
                  </a:cubicBezTo>
                  <a:cubicBezTo>
                    <a:pt x="489" y="1"/>
                    <a:pt x="0" y="227"/>
                    <a:pt x="0" y="227"/>
                  </a:cubicBezTo>
                  <a:cubicBezTo>
                    <a:pt x="0" y="227"/>
                    <a:pt x="489" y="442"/>
                    <a:pt x="1108" y="442"/>
                  </a:cubicBezTo>
                  <a:cubicBezTo>
                    <a:pt x="1715" y="442"/>
                    <a:pt x="2203" y="227"/>
                    <a:pt x="2203" y="227"/>
                  </a:cubicBezTo>
                  <a:cubicBezTo>
                    <a:pt x="2203" y="227"/>
                    <a:pt x="1738" y="1"/>
                    <a:pt x="115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148;p59">
              <a:extLst>
                <a:ext uri="{FF2B5EF4-FFF2-40B4-BE49-F238E27FC236}">
                  <a16:creationId xmlns:a16="http://schemas.microsoft.com/office/drawing/2014/main" id="{6E60B20B-4D3C-4EAB-A52A-77CD33C4AE6C}"/>
                </a:ext>
              </a:extLst>
            </p:cNvPr>
            <p:cNvSpPr/>
            <p:nvPr/>
          </p:nvSpPr>
          <p:spPr>
            <a:xfrm>
              <a:off x="2982200" y="3102600"/>
              <a:ext cx="748625" cy="11075"/>
            </a:xfrm>
            <a:custGeom>
              <a:avLst/>
              <a:gdLst/>
              <a:ahLst/>
              <a:cxnLst/>
              <a:rect l="l" t="t" r="r" b="b"/>
              <a:pathLst>
                <a:path w="29945" h="443" extrusionOk="0">
                  <a:moveTo>
                    <a:pt x="14967" y="0"/>
                  </a:moveTo>
                  <a:cubicBezTo>
                    <a:pt x="6692" y="0"/>
                    <a:pt x="1" y="215"/>
                    <a:pt x="1" y="215"/>
                  </a:cubicBezTo>
                  <a:cubicBezTo>
                    <a:pt x="1" y="215"/>
                    <a:pt x="6098" y="442"/>
                    <a:pt x="13849" y="442"/>
                  </a:cubicBezTo>
                  <a:cubicBezTo>
                    <a:pt x="14218" y="442"/>
                    <a:pt x="14591" y="442"/>
                    <a:pt x="14967" y="441"/>
                  </a:cubicBezTo>
                  <a:cubicBezTo>
                    <a:pt x="23242" y="441"/>
                    <a:pt x="29945" y="215"/>
                    <a:pt x="29945" y="215"/>
                  </a:cubicBezTo>
                  <a:cubicBezTo>
                    <a:pt x="29945" y="215"/>
                    <a:pt x="23242" y="0"/>
                    <a:pt x="1496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149;p59">
              <a:extLst>
                <a:ext uri="{FF2B5EF4-FFF2-40B4-BE49-F238E27FC236}">
                  <a16:creationId xmlns:a16="http://schemas.microsoft.com/office/drawing/2014/main" id="{B534999F-BE7B-417B-B8F9-A38C81AFCB15}"/>
                </a:ext>
              </a:extLst>
            </p:cNvPr>
            <p:cNvSpPr/>
            <p:nvPr/>
          </p:nvSpPr>
          <p:spPr>
            <a:xfrm>
              <a:off x="2952750" y="3106700"/>
              <a:ext cx="11925" cy="9075"/>
            </a:xfrm>
            <a:custGeom>
              <a:avLst/>
              <a:gdLst/>
              <a:ahLst/>
              <a:cxnLst/>
              <a:rect l="l" t="t" r="r" b="b"/>
              <a:pathLst>
                <a:path w="477" h="363" extrusionOk="0">
                  <a:moveTo>
                    <a:pt x="327" y="0"/>
                  </a:moveTo>
                  <a:cubicBezTo>
                    <a:pt x="239" y="0"/>
                    <a:pt x="119" y="51"/>
                    <a:pt x="119" y="51"/>
                  </a:cubicBezTo>
                  <a:cubicBezTo>
                    <a:pt x="119" y="51"/>
                    <a:pt x="0" y="277"/>
                    <a:pt x="95" y="336"/>
                  </a:cubicBezTo>
                  <a:cubicBezTo>
                    <a:pt x="108" y="356"/>
                    <a:pt x="135" y="363"/>
                    <a:pt x="166" y="363"/>
                  </a:cubicBezTo>
                  <a:cubicBezTo>
                    <a:pt x="249" y="363"/>
                    <a:pt x="369" y="313"/>
                    <a:pt x="369" y="313"/>
                  </a:cubicBezTo>
                  <a:cubicBezTo>
                    <a:pt x="369" y="313"/>
                    <a:pt x="476" y="98"/>
                    <a:pt x="405" y="27"/>
                  </a:cubicBezTo>
                  <a:cubicBezTo>
                    <a:pt x="389" y="7"/>
                    <a:pt x="360" y="0"/>
                    <a:pt x="32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150;p59">
              <a:extLst>
                <a:ext uri="{FF2B5EF4-FFF2-40B4-BE49-F238E27FC236}">
                  <a16:creationId xmlns:a16="http://schemas.microsoft.com/office/drawing/2014/main" id="{AD1D0A36-1596-47E9-8538-D7BD42BC439C}"/>
                </a:ext>
              </a:extLst>
            </p:cNvPr>
            <p:cNvSpPr/>
            <p:nvPr/>
          </p:nvSpPr>
          <p:spPr>
            <a:xfrm>
              <a:off x="2814625" y="3105875"/>
              <a:ext cx="31275" cy="11325"/>
            </a:xfrm>
            <a:custGeom>
              <a:avLst/>
              <a:gdLst/>
              <a:ahLst/>
              <a:cxnLst/>
              <a:rect l="l" t="t" r="r" b="b"/>
              <a:pathLst>
                <a:path w="1251" h="453" extrusionOk="0">
                  <a:moveTo>
                    <a:pt x="632" y="0"/>
                  </a:moveTo>
                  <a:cubicBezTo>
                    <a:pt x="286" y="0"/>
                    <a:pt x="1" y="226"/>
                    <a:pt x="1" y="226"/>
                  </a:cubicBezTo>
                  <a:cubicBezTo>
                    <a:pt x="1" y="226"/>
                    <a:pt x="286" y="453"/>
                    <a:pt x="632" y="453"/>
                  </a:cubicBezTo>
                  <a:cubicBezTo>
                    <a:pt x="977" y="453"/>
                    <a:pt x="1251" y="226"/>
                    <a:pt x="1251" y="226"/>
                  </a:cubicBezTo>
                  <a:cubicBezTo>
                    <a:pt x="1251" y="226"/>
                    <a:pt x="977" y="0"/>
                    <a:pt x="63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151;p59">
              <a:extLst>
                <a:ext uri="{FF2B5EF4-FFF2-40B4-BE49-F238E27FC236}">
                  <a16:creationId xmlns:a16="http://schemas.microsoft.com/office/drawing/2014/main" id="{02A604EA-256B-45B8-85CC-8514A838CC9C}"/>
                </a:ext>
              </a:extLst>
            </p:cNvPr>
            <p:cNvSpPr/>
            <p:nvPr/>
          </p:nvSpPr>
          <p:spPr>
            <a:xfrm>
              <a:off x="4163000" y="3163900"/>
              <a:ext cx="410200" cy="11050"/>
            </a:xfrm>
            <a:custGeom>
              <a:avLst/>
              <a:gdLst/>
              <a:ahLst/>
              <a:cxnLst/>
              <a:rect l="l" t="t" r="r" b="b"/>
              <a:pathLst>
                <a:path w="16408" h="442" extrusionOk="0">
                  <a:moveTo>
                    <a:pt x="8204" y="1"/>
                  </a:moveTo>
                  <a:cubicBezTo>
                    <a:pt x="3680" y="1"/>
                    <a:pt x="1" y="227"/>
                    <a:pt x="1" y="227"/>
                  </a:cubicBezTo>
                  <a:cubicBezTo>
                    <a:pt x="1" y="227"/>
                    <a:pt x="3680" y="441"/>
                    <a:pt x="8204" y="441"/>
                  </a:cubicBezTo>
                  <a:cubicBezTo>
                    <a:pt x="12729" y="441"/>
                    <a:pt x="16408" y="227"/>
                    <a:pt x="16408" y="227"/>
                  </a:cubicBezTo>
                  <a:cubicBezTo>
                    <a:pt x="16408" y="227"/>
                    <a:pt x="12729" y="1"/>
                    <a:pt x="820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152;p59">
              <a:extLst>
                <a:ext uri="{FF2B5EF4-FFF2-40B4-BE49-F238E27FC236}">
                  <a16:creationId xmlns:a16="http://schemas.microsoft.com/office/drawing/2014/main" id="{B7734D1B-E53C-489D-B780-81627BAC39A6}"/>
                </a:ext>
              </a:extLst>
            </p:cNvPr>
            <p:cNvSpPr/>
            <p:nvPr/>
          </p:nvSpPr>
          <p:spPr>
            <a:xfrm>
              <a:off x="3923100" y="3180275"/>
              <a:ext cx="595325" cy="11350"/>
            </a:xfrm>
            <a:custGeom>
              <a:avLst/>
              <a:gdLst/>
              <a:ahLst/>
              <a:cxnLst/>
              <a:rect l="l" t="t" r="r" b="b"/>
              <a:pathLst>
                <a:path w="23813" h="454" extrusionOk="0">
                  <a:moveTo>
                    <a:pt x="11907" y="1"/>
                  </a:moveTo>
                  <a:cubicBezTo>
                    <a:pt x="5334" y="1"/>
                    <a:pt x="0" y="227"/>
                    <a:pt x="0" y="227"/>
                  </a:cubicBezTo>
                  <a:cubicBezTo>
                    <a:pt x="0" y="227"/>
                    <a:pt x="5334" y="453"/>
                    <a:pt x="11907" y="453"/>
                  </a:cubicBezTo>
                  <a:cubicBezTo>
                    <a:pt x="18491" y="453"/>
                    <a:pt x="23813" y="227"/>
                    <a:pt x="23813" y="227"/>
                  </a:cubicBezTo>
                  <a:cubicBezTo>
                    <a:pt x="23813" y="227"/>
                    <a:pt x="18467" y="1"/>
                    <a:pt x="1190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153;p59">
              <a:extLst>
                <a:ext uri="{FF2B5EF4-FFF2-40B4-BE49-F238E27FC236}">
                  <a16:creationId xmlns:a16="http://schemas.microsoft.com/office/drawing/2014/main" id="{48613777-7F47-40BB-A505-29945362D10E}"/>
                </a:ext>
              </a:extLst>
            </p:cNvPr>
            <p:cNvSpPr/>
            <p:nvPr/>
          </p:nvSpPr>
          <p:spPr>
            <a:xfrm>
              <a:off x="4106150" y="3215700"/>
              <a:ext cx="1046300" cy="11050"/>
            </a:xfrm>
            <a:custGeom>
              <a:avLst/>
              <a:gdLst/>
              <a:ahLst/>
              <a:cxnLst/>
              <a:rect l="l" t="t" r="r" b="b"/>
              <a:pathLst>
                <a:path w="41852" h="442" extrusionOk="0">
                  <a:moveTo>
                    <a:pt x="20932" y="1"/>
                  </a:moveTo>
                  <a:cubicBezTo>
                    <a:pt x="9383" y="1"/>
                    <a:pt x="1" y="227"/>
                    <a:pt x="1" y="227"/>
                  </a:cubicBezTo>
                  <a:cubicBezTo>
                    <a:pt x="1" y="227"/>
                    <a:pt x="9359" y="441"/>
                    <a:pt x="20932" y="441"/>
                  </a:cubicBezTo>
                  <a:cubicBezTo>
                    <a:pt x="32481" y="441"/>
                    <a:pt x="41851" y="227"/>
                    <a:pt x="41851" y="227"/>
                  </a:cubicBezTo>
                  <a:cubicBezTo>
                    <a:pt x="41851" y="227"/>
                    <a:pt x="32481" y="1"/>
                    <a:pt x="209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154;p59">
              <a:extLst>
                <a:ext uri="{FF2B5EF4-FFF2-40B4-BE49-F238E27FC236}">
                  <a16:creationId xmlns:a16="http://schemas.microsoft.com/office/drawing/2014/main" id="{19F66F8E-7F0D-47BF-886D-272F7697A4B3}"/>
                </a:ext>
              </a:extLst>
            </p:cNvPr>
            <p:cNvSpPr/>
            <p:nvPr/>
          </p:nvSpPr>
          <p:spPr>
            <a:xfrm>
              <a:off x="3556675" y="3237725"/>
              <a:ext cx="1029925" cy="11050"/>
            </a:xfrm>
            <a:custGeom>
              <a:avLst/>
              <a:gdLst/>
              <a:ahLst/>
              <a:cxnLst/>
              <a:rect l="l" t="t" r="r" b="b"/>
              <a:pathLst>
                <a:path w="41197" h="442" extrusionOk="0">
                  <a:moveTo>
                    <a:pt x="20599" y="1"/>
                  </a:moveTo>
                  <a:cubicBezTo>
                    <a:pt x="9228" y="1"/>
                    <a:pt x="1" y="215"/>
                    <a:pt x="1" y="215"/>
                  </a:cubicBezTo>
                  <a:cubicBezTo>
                    <a:pt x="1" y="215"/>
                    <a:pt x="9228" y="441"/>
                    <a:pt x="20599" y="441"/>
                  </a:cubicBezTo>
                  <a:cubicBezTo>
                    <a:pt x="31969" y="441"/>
                    <a:pt x="41196" y="215"/>
                    <a:pt x="41196" y="215"/>
                  </a:cubicBezTo>
                  <a:cubicBezTo>
                    <a:pt x="41196" y="215"/>
                    <a:pt x="31969" y="1"/>
                    <a:pt x="2059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155;p59">
              <a:extLst>
                <a:ext uri="{FF2B5EF4-FFF2-40B4-BE49-F238E27FC236}">
                  <a16:creationId xmlns:a16="http://schemas.microsoft.com/office/drawing/2014/main" id="{3C6C5638-07F6-4314-85FA-FD86AE0D6960}"/>
                </a:ext>
              </a:extLst>
            </p:cNvPr>
            <p:cNvSpPr/>
            <p:nvPr/>
          </p:nvSpPr>
          <p:spPr>
            <a:xfrm>
              <a:off x="3589425" y="3213025"/>
              <a:ext cx="505150" cy="11325"/>
            </a:xfrm>
            <a:custGeom>
              <a:avLst/>
              <a:gdLst/>
              <a:ahLst/>
              <a:cxnLst/>
              <a:rect l="l" t="t" r="r" b="b"/>
              <a:pathLst>
                <a:path w="20206" h="453" extrusionOk="0">
                  <a:moveTo>
                    <a:pt x="10109" y="0"/>
                  </a:moveTo>
                  <a:cubicBezTo>
                    <a:pt x="4525" y="0"/>
                    <a:pt x="0" y="227"/>
                    <a:pt x="0" y="227"/>
                  </a:cubicBezTo>
                  <a:cubicBezTo>
                    <a:pt x="0" y="227"/>
                    <a:pt x="4525" y="453"/>
                    <a:pt x="10109" y="453"/>
                  </a:cubicBezTo>
                  <a:cubicBezTo>
                    <a:pt x="15681" y="453"/>
                    <a:pt x="20205" y="227"/>
                    <a:pt x="20205" y="227"/>
                  </a:cubicBezTo>
                  <a:cubicBezTo>
                    <a:pt x="20205" y="227"/>
                    <a:pt x="15681" y="0"/>
                    <a:pt x="1010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156;p59">
              <a:extLst>
                <a:ext uri="{FF2B5EF4-FFF2-40B4-BE49-F238E27FC236}">
                  <a16:creationId xmlns:a16="http://schemas.microsoft.com/office/drawing/2014/main" id="{68CA1CC2-C173-44BA-944A-FD93B1B2FC93}"/>
                </a:ext>
              </a:extLst>
            </p:cNvPr>
            <p:cNvSpPr/>
            <p:nvPr/>
          </p:nvSpPr>
          <p:spPr>
            <a:xfrm>
              <a:off x="3272425" y="3163900"/>
              <a:ext cx="617650" cy="11050"/>
            </a:xfrm>
            <a:custGeom>
              <a:avLst/>
              <a:gdLst/>
              <a:ahLst/>
              <a:cxnLst/>
              <a:rect l="l" t="t" r="r" b="b"/>
              <a:pathLst>
                <a:path w="24706" h="442" extrusionOk="0">
                  <a:moveTo>
                    <a:pt x="12347" y="1"/>
                  </a:moveTo>
                  <a:cubicBezTo>
                    <a:pt x="5537" y="1"/>
                    <a:pt x="0" y="227"/>
                    <a:pt x="0" y="227"/>
                  </a:cubicBezTo>
                  <a:cubicBezTo>
                    <a:pt x="0" y="227"/>
                    <a:pt x="5537" y="441"/>
                    <a:pt x="12347" y="441"/>
                  </a:cubicBezTo>
                  <a:cubicBezTo>
                    <a:pt x="19169" y="441"/>
                    <a:pt x="24706" y="227"/>
                    <a:pt x="24706" y="227"/>
                  </a:cubicBezTo>
                  <a:cubicBezTo>
                    <a:pt x="24706" y="227"/>
                    <a:pt x="19169" y="1"/>
                    <a:pt x="12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157;p59">
              <a:extLst>
                <a:ext uri="{FF2B5EF4-FFF2-40B4-BE49-F238E27FC236}">
                  <a16:creationId xmlns:a16="http://schemas.microsoft.com/office/drawing/2014/main" id="{02023D38-74CD-43EB-BAB1-0383C3BCD245}"/>
                </a:ext>
              </a:extLst>
            </p:cNvPr>
            <p:cNvSpPr/>
            <p:nvPr/>
          </p:nvSpPr>
          <p:spPr>
            <a:xfrm>
              <a:off x="3613825" y="3180275"/>
              <a:ext cx="303650" cy="11350"/>
            </a:xfrm>
            <a:custGeom>
              <a:avLst/>
              <a:gdLst/>
              <a:ahLst/>
              <a:cxnLst/>
              <a:rect l="l" t="t" r="r" b="b"/>
              <a:pathLst>
                <a:path w="12146" h="454" extrusionOk="0">
                  <a:moveTo>
                    <a:pt x="6073" y="1"/>
                  </a:moveTo>
                  <a:cubicBezTo>
                    <a:pt x="2715" y="1"/>
                    <a:pt x="1" y="227"/>
                    <a:pt x="1" y="227"/>
                  </a:cubicBezTo>
                  <a:cubicBezTo>
                    <a:pt x="1" y="227"/>
                    <a:pt x="2715" y="453"/>
                    <a:pt x="6073" y="453"/>
                  </a:cubicBezTo>
                  <a:cubicBezTo>
                    <a:pt x="9442" y="453"/>
                    <a:pt x="12145" y="227"/>
                    <a:pt x="12145" y="227"/>
                  </a:cubicBezTo>
                  <a:cubicBezTo>
                    <a:pt x="12145" y="227"/>
                    <a:pt x="9419" y="1"/>
                    <a:pt x="607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158;p59">
              <a:extLst>
                <a:ext uri="{FF2B5EF4-FFF2-40B4-BE49-F238E27FC236}">
                  <a16:creationId xmlns:a16="http://schemas.microsoft.com/office/drawing/2014/main" id="{8F59C440-F41F-44AB-B6D1-4D7C33F17E26}"/>
                </a:ext>
              </a:extLst>
            </p:cNvPr>
            <p:cNvSpPr/>
            <p:nvPr/>
          </p:nvSpPr>
          <p:spPr>
            <a:xfrm>
              <a:off x="2048150" y="3141875"/>
              <a:ext cx="951050" cy="11350"/>
            </a:xfrm>
            <a:custGeom>
              <a:avLst/>
              <a:gdLst/>
              <a:ahLst/>
              <a:cxnLst/>
              <a:rect l="l" t="t" r="r" b="b"/>
              <a:pathLst>
                <a:path w="38042" h="454" extrusionOk="0">
                  <a:moveTo>
                    <a:pt x="19027" y="1"/>
                  </a:moveTo>
                  <a:cubicBezTo>
                    <a:pt x="8514" y="1"/>
                    <a:pt x="1" y="227"/>
                    <a:pt x="1" y="227"/>
                  </a:cubicBezTo>
                  <a:cubicBezTo>
                    <a:pt x="1" y="227"/>
                    <a:pt x="8514" y="453"/>
                    <a:pt x="19027" y="453"/>
                  </a:cubicBezTo>
                  <a:cubicBezTo>
                    <a:pt x="29528" y="453"/>
                    <a:pt x="38041" y="227"/>
                    <a:pt x="38041" y="227"/>
                  </a:cubicBezTo>
                  <a:cubicBezTo>
                    <a:pt x="38041" y="227"/>
                    <a:pt x="29528" y="1"/>
                    <a:pt x="1902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8159;p59">
              <a:extLst>
                <a:ext uri="{FF2B5EF4-FFF2-40B4-BE49-F238E27FC236}">
                  <a16:creationId xmlns:a16="http://schemas.microsoft.com/office/drawing/2014/main" id="{B1F80A43-5D18-4290-B2DD-A32D969F9060}"/>
                </a:ext>
              </a:extLst>
            </p:cNvPr>
            <p:cNvSpPr/>
            <p:nvPr/>
          </p:nvSpPr>
          <p:spPr>
            <a:xfrm>
              <a:off x="2414275" y="3182950"/>
              <a:ext cx="639400" cy="11050"/>
            </a:xfrm>
            <a:custGeom>
              <a:avLst/>
              <a:gdLst/>
              <a:ahLst/>
              <a:cxnLst/>
              <a:rect l="l" t="t" r="r" b="b"/>
              <a:pathLst>
                <a:path w="25576" h="442" extrusionOk="0">
                  <a:moveTo>
                    <a:pt x="12788" y="1"/>
                  </a:moveTo>
                  <a:cubicBezTo>
                    <a:pt x="5739" y="1"/>
                    <a:pt x="1" y="227"/>
                    <a:pt x="1" y="227"/>
                  </a:cubicBezTo>
                  <a:cubicBezTo>
                    <a:pt x="1" y="227"/>
                    <a:pt x="5716" y="441"/>
                    <a:pt x="12788" y="441"/>
                  </a:cubicBezTo>
                  <a:cubicBezTo>
                    <a:pt x="19848" y="441"/>
                    <a:pt x="25575" y="227"/>
                    <a:pt x="25575" y="227"/>
                  </a:cubicBezTo>
                  <a:cubicBezTo>
                    <a:pt x="25575" y="227"/>
                    <a:pt x="19860" y="1"/>
                    <a:pt x="127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8160;p59">
              <a:extLst>
                <a:ext uri="{FF2B5EF4-FFF2-40B4-BE49-F238E27FC236}">
                  <a16:creationId xmlns:a16="http://schemas.microsoft.com/office/drawing/2014/main" id="{6FEC5C73-B8A5-48B9-9052-8FC1976317DC}"/>
                </a:ext>
              </a:extLst>
            </p:cNvPr>
            <p:cNvSpPr/>
            <p:nvPr/>
          </p:nvSpPr>
          <p:spPr>
            <a:xfrm>
              <a:off x="2580675" y="3221350"/>
              <a:ext cx="320000" cy="11050"/>
            </a:xfrm>
            <a:custGeom>
              <a:avLst/>
              <a:gdLst/>
              <a:ahLst/>
              <a:cxnLst/>
              <a:rect l="l" t="t" r="r" b="b"/>
              <a:pathLst>
                <a:path w="12800" h="442" extrusionOk="0">
                  <a:moveTo>
                    <a:pt x="6406" y="1"/>
                  </a:moveTo>
                  <a:cubicBezTo>
                    <a:pt x="2858" y="1"/>
                    <a:pt x="0" y="215"/>
                    <a:pt x="0" y="215"/>
                  </a:cubicBezTo>
                  <a:cubicBezTo>
                    <a:pt x="0" y="215"/>
                    <a:pt x="2870" y="441"/>
                    <a:pt x="6406" y="441"/>
                  </a:cubicBezTo>
                  <a:cubicBezTo>
                    <a:pt x="9942" y="441"/>
                    <a:pt x="12799" y="215"/>
                    <a:pt x="12799" y="215"/>
                  </a:cubicBezTo>
                  <a:cubicBezTo>
                    <a:pt x="12799" y="215"/>
                    <a:pt x="9942" y="1"/>
                    <a:pt x="640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161;p59">
              <a:extLst>
                <a:ext uri="{FF2B5EF4-FFF2-40B4-BE49-F238E27FC236}">
                  <a16:creationId xmlns:a16="http://schemas.microsoft.com/office/drawing/2014/main" id="{13D05FE7-52F4-4A00-A3BC-7A1FA3806A8E}"/>
                </a:ext>
              </a:extLst>
            </p:cNvPr>
            <p:cNvSpPr/>
            <p:nvPr/>
          </p:nvSpPr>
          <p:spPr>
            <a:xfrm>
              <a:off x="2750625" y="3248725"/>
              <a:ext cx="237550" cy="11350"/>
            </a:xfrm>
            <a:custGeom>
              <a:avLst/>
              <a:gdLst/>
              <a:ahLst/>
              <a:cxnLst/>
              <a:rect l="l" t="t" r="r" b="b"/>
              <a:pathLst>
                <a:path w="9502" h="454" extrusionOk="0">
                  <a:moveTo>
                    <a:pt x="4942" y="1"/>
                  </a:moveTo>
                  <a:cubicBezTo>
                    <a:pt x="4879" y="1"/>
                    <a:pt x="4815" y="1"/>
                    <a:pt x="4751" y="1"/>
                  </a:cubicBezTo>
                  <a:cubicBezTo>
                    <a:pt x="2132" y="1"/>
                    <a:pt x="1" y="227"/>
                    <a:pt x="1" y="227"/>
                  </a:cubicBezTo>
                  <a:cubicBezTo>
                    <a:pt x="1" y="227"/>
                    <a:pt x="2132" y="454"/>
                    <a:pt x="4751" y="454"/>
                  </a:cubicBezTo>
                  <a:cubicBezTo>
                    <a:pt x="7371" y="454"/>
                    <a:pt x="9502" y="227"/>
                    <a:pt x="9502" y="227"/>
                  </a:cubicBezTo>
                  <a:cubicBezTo>
                    <a:pt x="9502" y="227"/>
                    <a:pt x="7473" y="1"/>
                    <a:pt x="49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162;p59">
              <a:extLst>
                <a:ext uri="{FF2B5EF4-FFF2-40B4-BE49-F238E27FC236}">
                  <a16:creationId xmlns:a16="http://schemas.microsoft.com/office/drawing/2014/main" id="{17FE24AF-6774-4930-815A-2A27E9FA2C62}"/>
                </a:ext>
              </a:extLst>
            </p:cNvPr>
            <p:cNvSpPr/>
            <p:nvPr/>
          </p:nvSpPr>
          <p:spPr>
            <a:xfrm>
              <a:off x="3095325" y="3229400"/>
              <a:ext cx="220875" cy="11325"/>
            </a:xfrm>
            <a:custGeom>
              <a:avLst/>
              <a:gdLst/>
              <a:ahLst/>
              <a:cxnLst/>
              <a:rect l="l" t="t" r="r" b="b"/>
              <a:pathLst>
                <a:path w="8835" h="453" extrusionOk="0">
                  <a:moveTo>
                    <a:pt x="4417" y="0"/>
                  </a:moveTo>
                  <a:cubicBezTo>
                    <a:pt x="1977" y="0"/>
                    <a:pt x="0" y="227"/>
                    <a:pt x="0" y="227"/>
                  </a:cubicBezTo>
                  <a:cubicBezTo>
                    <a:pt x="0" y="227"/>
                    <a:pt x="1977" y="453"/>
                    <a:pt x="4417" y="453"/>
                  </a:cubicBezTo>
                  <a:cubicBezTo>
                    <a:pt x="6858" y="453"/>
                    <a:pt x="8835" y="227"/>
                    <a:pt x="8835" y="227"/>
                  </a:cubicBezTo>
                  <a:cubicBezTo>
                    <a:pt x="8835" y="227"/>
                    <a:pt x="6858" y="0"/>
                    <a:pt x="441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163;p59">
              <a:extLst>
                <a:ext uri="{FF2B5EF4-FFF2-40B4-BE49-F238E27FC236}">
                  <a16:creationId xmlns:a16="http://schemas.microsoft.com/office/drawing/2014/main" id="{BBCA34EB-5853-4DD9-BEBE-6448E521E6BE}"/>
                </a:ext>
              </a:extLst>
            </p:cNvPr>
            <p:cNvSpPr/>
            <p:nvPr/>
          </p:nvSpPr>
          <p:spPr>
            <a:xfrm>
              <a:off x="3136100" y="3254100"/>
              <a:ext cx="212850" cy="11050"/>
            </a:xfrm>
            <a:custGeom>
              <a:avLst/>
              <a:gdLst/>
              <a:ahLst/>
              <a:cxnLst/>
              <a:rect l="l" t="t" r="r" b="b"/>
              <a:pathLst>
                <a:path w="8514" h="442" extrusionOk="0">
                  <a:moveTo>
                    <a:pt x="4263" y="1"/>
                  </a:moveTo>
                  <a:cubicBezTo>
                    <a:pt x="1905" y="1"/>
                    <a:pt x="0" y="215"/>
                    <a:pt x="0" y="215"/>
                  </a:cubicBezTo>
                  <a:cubicBezTo>
                    <a:pt x="0" y="215"/>
                    <a:pt x="1905" y="441"/>
                    <a:pt x="4263" y="441"/>
                  </a:cubicBezTo>
                  <a:cubicBezTo>
                    <a:pt x="6608" y="441"/>
                    <a:pt x="8513" y="215"/>
                    <a:pt x="8513" y="215"/>
                  </a:cubicBezTo>
                  <a:cubicBezTo>
                    <a:pt x="8513" y="215"/>
                    <a:pt x="6608" y="1"/>
                    <a:pt x="4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164;p59">
              <a:extLst>
                <a:ext uri="{FF2B5EF4-FFF2-40B4-BE49-F238E27FC236}">
                  <a16:creationId xmlns:a16="http://schemas.microsoft.com/office/drawing/2014/main" id="{0162B891-3665-4C8B-B604-C470D76F9C40}"/>
                </a:ext>
              </a:extLst>
            </p:cNvPr>
            <p:cNvSpPr/>
            <p:nvPr/>
          </p:nvSpPr>
          <p:spPr>
            <a:xfrm>
              <a:off x="3181925" y="3270475"/>
              <a:ext cx="153325" cy="11025"/>
            </a:xfrm>
            <a:custGeom>
              <a:avLst/>
              <a:gdLst/>
              <a:ahLst/>
              <a:cxnLst/>
              <a:rect l="l" t="t" r="r" b="b"/>
              <a:pathLst>
                <a:path w="6133" h="441" extrusionOk="0">
                  <a:moveTo>
                    <a:pt x="3073" y="0"/>
                  </a:moveTo>
                  <a:cubicBezTo>
                    <a:pt x="1370" y="0"/>
                    <a:pt x="1" y="215"/>
                    <a:pt x="1" y="215"/>
                  </a:cubicBezTo>
                  <a:cubicBezTo>
                    <a:pt x="1" y="215"/>
                    <a:pt x="1370" y="441"/>
                    <a:pt x="3073" y="441"/>
                  </a:cubicBezTo>
                  <a:cubicBezTo>
                    <a:pt x="4763" y="441"/>
                    <a:pt x="6133" y="215"/>
                    <a:pt x="6133" y="215"/>
                  </a:cubicBezTo>
                  <a:cubicBezTo>
                    <a:pt x="6133" y="215"/>
                    <a:pt x="4763" y="0"/>
                    <a:pt x="307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165;p59">
              <a:extLst>
                <a:ext uri="{FF2B5EF4-FFF2-40B4-BE49-F238E27FC236}">
                  <a16:creationId xmlns:a16="http://schemas.microsoft.com/office/drawing/2014/main" id="{14EADBFA-A427-4E72-9504-C8E13B2FB96B}"/>
                </a:ext>
              </a:extLst>
            </p:cNvPr>
            <p:cNvSpPr/>
            <p:nvPr/>
          </p:nvSpPr>
          <p:spPr>
            <a:xfrm>
              <a:off x="3239375" y="3294875"/>
              <a:ext cx="104200" cy="11350"/>
            </a:xfrm>
            <a:custGeom>
              <a:avLst/>
              <a:gdLst/>
              <a:ahLst/>
              <a:cxnLst/>
              <a:rect l="l" t="t" r="r" b="b"/>
              <a:pathLst>
                <a:path w="4168" h="454" extrusionOk="0">
                  <a:moveTo>
                    <a:pt x="2084" y="1"/>
                  </a:moveTo>
                  <a:cubicBezTo>
                    <a:pt x="918" y="1"/>
                    <a:pt x="1" y="227"/>
                    <a:pt x="1" y="227"/>
                  </a:cubicBezTo>
                  <a:cubicBezTo>
                    <a:pt x="1" y="227"/>
                    <a:pt x="929" y="453"/>
                    <a:pt x="2084" y="453"/>
                  </a:cubicBezTo>
                  <a:cubicBezTo>
                    <a:pt x="3239" y="453"/>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166;p59">
              <a:extLst>
                <a:ext uri="{FF2B5EF4-FFF2-40B4-BE49-F238E27FC236}">
                  <a16:creationId xmlns:a16="http://schemas.microsoft.com/office/drawing/2014/main" id="{DB42A8C1-FFE6-4CFF-9870-761FA1ED95CD}"/>
                </a:ext>
              </a:extLst>
            </p:cNvPr>
            <p:cNvSpPr/>
            <p:nvPr/>
          </p:nvSpPr>
          <p:spPr>
            <a:xfrm>
              <a:off x="2302350" y="3117475"/>
              <a:ext cx="229225" cy="11050"/>
            </a:xfrm>
            <a:custGeom>
              <a:avLst/>
              <a:gdLst/>
              <a:ahLst/>
              <a:cxnLst/>
              <a:rect l="l" t="t" r="r" b="b"/>
              <a:pathLst>
                <a:path w="9169" h="442" extrusionOk="0">
                  <a:moveTo>
                    <a:pt x="4585" y="1"/>
                  </a:moveTo>
                  <a:cubicBezTo>
                    <a:pt x="2049" y="1"/>
                    <a:pt x="1" y="215"/>
                    <a:pt x="1" y="215"/>
                  </a:cubicBezTo>
                  <a:cubicBezTo>
                    <a:pt x="1" y="215"/>
                    <a:pt x="2061" y="441"/>
                    <a:pt x="4585" y="441"/>
                  </a:cubicBezTo>
                  <a:cubicBezTo>
                    <a:pt x="7109" y="441"/>
                    <a:pt x="9169" y="215"/>
                    <a:pt x="9169" y="215"/>
                  </a:cubicBezTo>
                  <a:cubicBezTo>
                    <a:pt x="9169" y="215"/>
                    <a:pt x="7109" y="1"/>
                    <a:pt x="4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167;p59">
              <a:extLst>
                <a:ext uri="{FF2B5EF4-FFF2-40B4-BE49-F238E27FC236}">
                  <a16:creationId xmlns:a16="http://schemas.microsoft.com/office/drawing/2014/main" id="{4DFD7A0E-57D6-4B6A-95C3-977F72F74B64}"/>
                </a:ext>
              </a:extLst>
            </p:cNvPr>
            <p:cNvSpPr/>
            <p:nvPr/>
          </p:nvSpPr>
          <p:spPr>
            <a:xfrm>
              <a:off x="2384225" y="3076400"/>
              <a:ext cx="106275" cy="11325"/>
            </a:xfrm>
            <a:custGeom>
              <a:avLst/>
              <a:gdLst/>
              <a:ahLst/>
              <a:cxnLst/>
              <a:rect l="l" t="t" r="r" b="b"/>
              <a:pathLst>
                <a:path w="4251" h="453" extrusionOk="0">
                  <a:moveTo>
                    <a:pt x="2131" y="1"/>
                  </a:moveTo>
                  <a:cubicBezTo>
                    <a:pt x="953" y="1"/>
                    <a:pt x="0" y="227"/>
                    <a:pt x="0" y="227"/>
                  </a:cubicBezTo>
                  <a:cubicBezTo>
                    <a:pt x="0" y="227"/>
                    <a:pt x="953" y="453"/>
                    <a:pt x="2131" y="453"/>
                  </a:cubicBezTo>
                  <a:cubicBezTo>
                    <a:pt x="3298" y="453"/>
                    <a:pt x="4251" y="227"/>
                    <a:pt x="4251" y="227"/>
                  </a:cubicBezTo>
                  <a:cubicBezTo>
                    <a:pt x="4251" y="227"/>
                    <a:pt x="3298" y="1"/>
                    <a:pt x="21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168;p59">
              <a:extLst>
                <a:ext uri="{FF2B5EF4-FFF2-40B4-BE49-F238E27FC236}">
                  <a16:creationId xmlns:a16="http://schemas.microsoft.com/office/drawing/2014/main" id="{602FE0AA-ED7B-4457-977A-7CD9E098A4ED}"/>
                </a:ext>
              </a:extLst>
            </p:cNvPr>
            <p:cNvSpPr/>
            <p:nvPr/>
          </p:nvSpPr>
          <p:spPr>
            <a:xfrm>
              <a:off x="2436300" y="3057050"/>
              <a:ext cx="68500" cy="11350"/>
            </a:xfrm>
            <a:custGeom>
              <a:avLst/>
              <a:gdLst/>
              <a:ahLst/>
              <a:cxnLst/>
              <a:rect l="l" t="t" r="r" b="b"/>
              <a:pathLst>
                <a:path w="2740" h="454" extrusionOk="0">
                  <a:moveTo>
                    <a:pt x="1370" y="1"/>
                  </a:moveTo>
                  <a:cubicBezTo>
                    <a:pt x="608" y="1"/>
                    <a:pt x="1" y="227"/>
                    <a:pt x="1" y="227"/>
                  </a:cubicBezTo>
                  <a:cubicBezTo>
                    <a:pt x="1" y="227"/>
                    <a:pt x="579" y="453"/>
                    <a:pt x="1314" y="453"/>
                  </a:cubicBezTo>
                  <a:cubicBezTo>
                    <a:pt x="1333" y="453"/>
                    <a:pt x="1351" y="453"/>
                    <a:pt x="1370" y="453"/>
                  </a:cubicBezTo>
                  <a:cubicBezTo>
                    <a:pt x="2132" y="453"/>
                    <a:pt x="2739" y="227"/>
                    <a:pt x="2739" y="227"/>
                  </a:cubicBezTo>
                  <a:cubicBezTo>
                    <a:pt x="2739" y="227"/>
                    <a:pt x="2132" y="1"/>
                    <a:pt x="137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169;p59">
              <a:extLst>
                <a:ext uri="{FF2B5EF4-FFF2-40B4-BE49-F238E27FC236}">
                  <a16:creationId xmlns:a16="http://schemas.microsoft.com/office/drawing/2014/main" id="{276071AE-17CF-4A7F-AFA2-C7EA61E4F77E}"/>
                </a:ext>
              </a:extLst>
            </p:cNvPr>
            <p:cNvSpPr/>
            <p:nvPr/>
          </p:nvSpPr>
          <p:spPr>
            <a:xfrm>
              <a:off x="2266650" y="3032650"/>
              <a:ext cx="248550" cy="11075"/>
            </a:xfrm>
            <a:custGeom>
              <a:avLst/>
              <a:gdLst/>
              <a:ahLst/>
              <a:cxnLst/>
              <a:rect l="l" t="t" r="r" b="b"/>
              <a:pathLst>
                <a:path w="9942" h="443" extrusionOk="0">
                  <a:moveTo>
                    <a:pt x="4977" y="0"/>
                  </a:moveTo>
                  <a:cubicBezTo>
                    <a:pt x="2238" y="0"/>
                    <a:pt x="0" y="227"/>
                    <a:pt x="0" y="227"/>
                  </a:cubicBezTo>
                  <a:cubicBezTo>
                    <a:pt x="0" y="227"/>
                    <a:pt x="2030" y="443"/>
                    <a:pt x="4589" y="443"/>
                  </a:cubicBezTo>
                  <a:cubicBezTo>
                    <a:pt x="4717" y="443"/>
                    <a:pt x="4847" y="442"/>
                    <a:pt x="4977" y="441"/>
                  </a:cubicBezTo>
                  <a:cubicBezTo>
                    <a:pt x="7715" y="441"/>
                    <a:pt x="9942" y="227"/>
                    <a:pt x="9942" y="227"/>
                  </a:cubicBezTo>
                  <a:cubicBezTo>
                    <a:pt x="9942" y="227"/>
                    <a:pt x="7727" y="0"/>
                    <a:pt x="4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170;p59">
              <a:extLst>
                <a:ext uri="{FF2B5EF4-FFF2-40B4-BE49-F238E27FC236}">
                  <a16:creationId xmlns:a16="http://schemas.microsoft.com/office/drawing/2014/main" id="{956AD931-A32B-403C-8824-CAD56436EF0E}"/>
                </a:ext>
              </a:extLst>
            </p:cNvPr>
            <p:cNvSpPr/>
            <p:nvPr/>
          </p:nvSpPr>
          <p:spPr>
            <a:xfrm>
              <a:off x="2461000" y="2994550"/>
              <a:ext cx="70575" cy="11325"/>
            </a:xfrm>
            <a:custGeom>
              <a:avLst/>
              <a:gdLst/>
              <a:ahLst/>
              <a:cxnLst/>
              <a:rect l="l" t="t" r="r" b="b"/>
              <a:pathLst>
                <a:path w="2823" h="453" extrusionOk="0">
                  <a:moveTo>
                    <a:pt x="1406" y="0"/>
                  </a:moveTo>
                  <a:cubicBezTo>
                    <a:pt x="632" y="0"/>
                    <a:pt x="1" y="227"/>
                    <a:pt x="1" y="227"/>
                  </a:cubicBezTo>
                  <a:cubicBezTo>
                    <a:pt x="1" y="227"/>
                    <a:pt x="632" y="453"/>
                    <a:pt x="1406" y="453"/>
                  </a:cubicBezTo>
                  <a:cubicBezTo>
                    <a:pt x="2180" y="453"/>
                    <a:pt x="2823" y="227"/>
                    <a:pt x="2823" y="227"/>
                  </a:cubicBezTo>
                  <a:cubicBezTo>
                    <a:pt x="2823" y="227"/>
                    <a:pt x="2192" y="0"/>
                    <a:pt x="14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171;p59">
              <a:extLst>
                <a:ext uri="{FF2B5EF4-FFF2-40B4-BE49-F238E27FC236}">
                  <a16:creationId xmlns:a16="http://schemas.microsoft.com/office/drawing/2014/main" id="{2D531744-E3F6-456D-B7CF-A6FE411B8D34}"/>
                </a:ext>
              </a:extLst>
            </p:cNvPr>
            <p:cNvSpPr/>
            <p:nvPr/>
          </p:nvSpPr>
          <p:spPr>
            <a:xfrm>
              <a:off x="4903575" y="2253975"/>
              <a:ext cx="341450" cy="11050"/>
            </a:xfrm>
            <a:custGeom>
              <a:avLst/>
              <a:gdLst/>
              <a:ahLst/>
              <a:cxnLst/>
              <a:rect l="l" t="t" r="r" b="b"/>
              <a:pathLst>
                <a:path w="13658" h="442" extrusionOk="0">
                  <a:moveTo>
                    <a:pt x="6835" y="1"/>
                  </a:moveTo>
                  <a:cubicBezTo>
                    <a:pt x="3060" y="1"/>
                    <a:pt x="1" y="215"/>
                    <a:pt x="1" y="215"/>
                  </a:cubicBezTo>
                  <a:cubicBezTo>
                    <a:pt x="1" y="215"/>
                    <a:pt x="3060" y="441"/>
                    <a:pt x="6835" y="441"/>
                  </a:cubicBezTo>
                  <a:cubicBezTo>
                    <a:pt x="10609" y="441"/>
                    <a:pt x="13657" y="215"/>
                    <a:pt x="13657" y="215"/>
                  </a:cubicBezTo>
                  <a:cubicBezTo>
                    <a:pt x="13657" y="215"/>
                    <a:pt x="10609" y="1"/>
                    <a:pt x="683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172;p59">
              <a:extLst>
                <a:ext uri="{FF2B5EF4-FFF2-40B4-BE49-F238E27FC236}">
                  <a16:creationId xmlns:a16="http://schemas.microsoft.com/office/drawing/2014/main" id="{B339BBF6-3506-4AD1-83DA-CD69CA794963}"/>
                </a:ext>
              </a:extLst>
            </p:cNvPr>
            <p:cNvSpPr/>
            <p:nvPr/>
          </p:nvSpPr>
          <p:spPr>
            <a:xfrm>
              <a:off x="4975025" y="2286725"/>
              <a:ext cx="106275" cy="11025"/>
            </a:xfrm>
            <a:custGeom>
              <a:avLst/>
              <a:gdLst/>
              <a:ahLst/>
              <a:cxnLst/>
              <a:rect l="l" t="t" r="r" b="b"/>
              <a:pathLst>
                <a:path w="4251" h="441" extrusionOk="0">
                  <a:moveTo>
                    <a:pt x="2131" y="0"/>
                  </a:moveTo>
                  <a:cubicBezTo>
                    <a:pt x="953" y="0"/>
                    <a:pt x="0" y="215"/>
                    <a:pt x="0" y="215"/>
                  </a:cubicBezTo>
                  <a:cubicBezTo>
                    <a:pt x="0" y="215"/>
                    <a:pt x="953" y="441"/>
                    <a:pt x="2131" y="441"/>
                  </a:cubicBezTo>
                  <a:cubicBezTo>
                    <a:pt x="3298" y="441"/>
                    <a:pt x="4251" y="215"/>
                    <a:pt x="4251" y="215"/>
                  </a:cubicBezTo>
                  <a:cubicBezTo>
                    <a:pt x="4251" y="215"/>
                    <a:pt x="3298" y="0"/>
                    <a:pt x="213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173;p59">
              <a:extLst>
                <a:ext uri="{FF2B5EF4-FFF2-40B4-BE49-F238E27FC236}">
                  <a16:creationId xmlns:a16="http://schemas.microsoft.com/office/drawing/2014/main" id="{7BB33D08-0B7F-4820-9F3C-8848B00DF5DE}"/>
                </a:ext>
              </a:extLst>
            </p:cNvPr>
            <p:cNvSpPr/>
            <p:nvPr/>
          </p:nvSpPr>
          <p:spPr>
            <a:xfrm>
              <a:off x="5018175" y="2316775"/>
              <a:ext cx="104200" cy="11050"/>
            </a:xfrm>
            <a:custGeom>
              <a:avLst/>
              <a:gdLst/>
              <a:ahLst/>
              <a:cxnLst/>
              <a:rect l="l" t="t" r="r" b="b"/>
              <a:pathLst>
                <a:path w="4168" h="442" extrusionOk="0">
                  <a:moveTo>
                    <a:pt x="2084" y="1"/>
                  </a:moveTo>
                  <a:cubicBezTo>
                    <a:pt x="917" y="1"/>
                    <a:pt x="0" y="227"/>
                    <a:pt x="0" y="227"/>
                  </a:cubicBezTo>
                  <a:cubicBezTo>
                    <a:pt x="0" y="227"/>
                    <a:pt x="941" y="441"/>
                    <a:pt x="2084" y="441"/>
                  </a:cubicBezTo>
                  <a:cubicBezTo>
                    <a:pt x="3239" y="441"/>
                    <a:pt x="4168" y="227"/>
                    <a:pt x="4168" y="227"/>
                  </a:cubicBezTo>
                  <a:cubicBezTo>
                    <a:pt x="4168" y="227"/>
                    <a:pt x="3227"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174;p59">
              <a:extLst>
                <a:ext uri="{FF2B5EF4-FFF2-40B4-BE49-F238E27FC236}">
                  <a16:creationId xmlns:a16="http://schemas.microsoft.com/office/drawing/2014/main" id="{FB9D9B48-3FB5-4DD2-BA62-2B1CDDB3988D}"/>
                </a:ext>
              </a:extLst>
            </p:cNvPr>
            <p:cNvSpPr/>
            <p:nvPr/>
          </p:nvSpPr>
          <p:spPr>
            <a:xfrm>
              <a:off x="5058950" y="2344150"/>
              <a:ext cx="44075" cy="11350"/>
            </a:xfrm>
            <a:custGeom>
              <a:avLst/>
              <a:gdLst/>
              <a:ahLst/>
              <a:cxnLst/>
              <a:rect l="l" t="t" r="r" b="b"/>
              <a:pathLst>
                <a:path w="1763" h="454" extrusionOk="0">
                  <a:moveTo>
                    <a:pt x="917" y="1"/>
                  </a:moveTo>
                  <a:cubicBezTo>
                    <a:pt x="905" y="1"/>
                    <a:pt x="894" y="1"/>
                    <a:pt x="882" y="1"/>
                  </a:cubicBezTo>
                  <a:cubicBezTo>
                    <a:pt x="394" y="1"/>
                    <a:pt x="1" y="227"/>
                    <a:pt x="1" y="227"/>
                  </a:cubicBezTo>
                  <a:cubicBezTo>
                    <a:pt x="1" y="227"/>
                    <a:pt x="405" y="454"/>
                    <a:pt x="882" y="454"/>
                  </a:cubicBezTo>
                  <a:cubicBezTo>
                    <a:pt x="1370" y="454"/>
                    <a:pt x="1763" y="227"/>
                    <a:pt x="1763" y="227"/>
                  </a:cubicBezTo>
                  <a:cubicBezTo>
                    <a:pt x="1763" y="227"/>
                    <a:pt x="1389" y="1"/>
                    <a:pt x="91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175;p59">
              <a:extLst>
                <a:ext uri="{FF2B5EF4-FFF2-40B4-BE49-F238E27FC236}">
                  <a16:creationId xmlns:a16="http://schemas.microsoft.com/office/drawing/2014/main" id="{AED4475A-4339-4B3F-96EA-2234913636FA}"/>
                </a:ext>
              </a:extLst>
            </p:cNvPr>
            <p:cNvSpPr/>
            <p:nvPr/>
          </p:nvSpPr>
          <p:spPr>
            <a:xfrm>
              <a:off x="5078900" y="2379600"/>
              <a:ext cx="49125" cy="11325"/>
            </a:xfrm>
            <a:custGeom>
              <a:avLst/>
              <a:gdLst/>
              <a:ahLst/>
              <a:cxnLst/>
              <a:rect l="l" t="t" r="r" b="b"/>
              <a:pathLst>
                <a:path w="1965" h="453" extrusionOk="0">
                  <a:moveTo>
                    <a:pt x="977" y="0"/>
                  </a:moveTo>
                  <a:cubicBezTo>
                    <a:pt x="441" y="0"/>
                    <a:pt x="0" y="226"/>
                    <a:pt x="0" y="226"/>
                  </a:cubicBezTo>
                  <a:cubicBezTo>
                    <a:pt x="0" y="226"/>
                    <a:pt x="429" y="452"/>
                    <a:pt x="977" y="452"/>
                  </a:cubicBezTo>
                  <a:cubicBezTo>
                    <a:pt x="1512" y="452"/>
                    <a:pt x="1965" y="226"/>
                    <a:pt x="1965" y="226"/>
                  </a:cubicBezTo>
                  <a:cubicBezTo>
                    <a:pt x="1965" y="226"/>
                    <a:pt x="1512" y="0"/>
                    <a:pt x="9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76;p59">
              <a:extLst>
                <a:ext uri="{FF2B5EF4-FFF2-40B4-BE49-F238E27FC236}">
                  <a16:creationId xmlns:a16="http://schemas.microsoft.com/office/drawing/2014/main" id="{CDCE5D39-72CD-45B2-B070-BFFDEBF4FFD5}"/>
                </a:ext>
              </a:extLst>
            </p:cNvPr>
            <p:cNvSpPr/>
            <p:nvPr/>
          </p:nvSpPr>
          <p:spPr>
            <a:xfrm>
              <a:off x="4758925" y="3158250"/>
              <a:ext cx="991800" cy="11350"/>
            </a:xfrm>
            <a:custGeom>
              <a:avLst/>
              <a:gdLst/>
              <a:ahLst/>
              <a:cxnLst/>
              <a:rect l="l" t="t" r="r" b="b"/>
              <a:pathLst>
                <a:path w="39672" h="454" extrusionOk="0">
                  <a:moveTo>
                    <a:pt x="19836" y="1"/>
                  </a:moveTo>
                  <a:cubicBezTo>
                    <a:pt x="8882" y="1"/>
                    <a:pt x="0" y="227"/>
                    <a:pt x="0" y="227"/>
                  </a:cubicBezTo>
                  <a:cubicBezTo>
                    <a:pt x="0" y="227"/>
                    <a:pt x="8882" y="453"/>
                    <a:pt x="19836" y="453"/>
                  </a:cubicBezTo>
                  <a:cubicBezTo>
                    <a:pt x="30790" y="453"/>
                    <a:pt x="39672" y="227"/>
                    <a:pt x="39672" y="227"/>
                  </a:cubicBezTo>
                  <a:cubicBezTo>
                    <a:pt x="39672" y="227"/>
                    <a:pt x="30790" y="1"/>
                    <a:pt x="1983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77;p59">
              <a:extLst>
                <a:ext uri="{FF2B5EF4-FFF2-40B4-BE49-F238E27FC236}">
                  <a16:creationId xmlns:a16="http://schemas.microsoft.com/office/drawing/2014/main" id="{0E2CDCA5-80D9-4B0E-BE7A-106CCA4686E6}"/>
                </a:ext>
              </a:extLst>
            </p:cNvPr>
            <p:cNvSpPr/>
            <p:nvPr/>
          </p:nvSpPr>
          <p:spPr>
            <a:xfrm>
              <a:off x="4580925" y="3147550"/>
              <a:ext cx="251525" cy="11325"/>
            </a:xfrm>
            <a:custGeom>
              <a:avLst/>
              <a:gdLst/>
              <a:ahLst/>
              <a:cxnLst/>
              <a:rect l="l" t="t" r="r" b="b"/>
              <a:pathLst>
                <a:path w="10061" h="453" extrusionOk="0">
                  <a:moveTo>
                    <a:pt x="5037" y="0"/>
                  </a:moveTo>
                  <a:cubicBezTo>
                    <a:pt x="2250" y="0"/>
                    <a:pt x="0" y="226"/>
                    <a:pt x="0" y="226"/>
                  </a:cubicBezTo>
                  <a:cubicBezTo>
                    <a:pt x="0" y="226"/>
                    <a:pt x="2250" y="453"/>
                    <a:pt x="5037" y="453"/>
                  </a:cubicBezTo>
                  <a:cubicBezTo>
                    <a:pt x="7811" y="453"/>
                    <a:pt x="10061" y="226"/>
                    <a:pt x="10061" y="226"/>
                  </a:cubicBezTo>
                  <a:cubicBezTo>
                    <a:pt x="10061" y="226"/>
                    <a:pt x="7811" y="0"/>
                    <a:pt x="503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78;p59">
              <a:extLst>
                <a:ext uri="{FF2B5EF4-FFF2-40B4-BE49-F238E27FC236}">
                  <a16:creationId xmlns:a16="http://schemas.microsoft.com/office/drawing/2014/main" id="{1CE64A57-C176-4407-82FB-E841F48D15D6}"/>
                </a:ext>
              </a:extLst>
            </p:cNvPr>
            <p:cNvSpPr/>
            <p:nvPr/>
          </p:nvSpPr>
          <p:spPr>
            <a:xfrm>
              <a:off x="4744925" y="3139500"/>
              <a:ext cx="183075" cy="11050"/>
            </a:xfrm>
            <a:custGeom>
              <a:avLst/>
              <a:gdLst/>
              <a:ahLst/>
              <a:cxnLst/>
              <a:rect l="l" t="t" r="r" b="b"/>
              <a:pathLst>
                <a:path w="7323" h="442" extrusionOk="0">
                  <a:moveTo>
                    <a:pt x="3668" y="1"/>
                  </a:moveTo>
                  <a:cubicBezTo>
                    <a:pt x="1644" y="1"/>
                    <a:pt x="1" y="215"/>
                    <a:pt x="1" y="215"/>
                  </a:cubicBezTo>
                  <a:cubicBezTo>
                    <a:pt x="1" y="215"/>
                    <a:pt x="1644" y="441"/>
                    <a:pt x="3668" y="441"/>
                  </a:cubicBezTo>
                  <a:cubicBezTo>
                    <a:pt x="5692" y="441"/>
                    <a:pt x="7323" y="215"/>
                    <a:pt x="7323" y="215"/>
                  </a:cubicBezTo>
                  <a:cubicBezTo>
                    <a:pt x="7323" y="215"/>
                    <a:pt x="5692" y="1"/>
                    <a:pt x="366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79;p59">
              <a:extLst>
                <a:ext uri="{FF2B5EF4-FFF2-40B4-BE49-F238E27FC236}">
                  <a16:creationId xmlns:a16="http://schemas.microsoft.com/office/drawing/2014/main" id="{F2B6D422-D219-448C-9BA3-26ACA17ACA0D}"/>
                </a:ext>
              </a:extLst>
            </p:cNvPr>
            <p:cNvSpPr/>
            <p:nvPr/>
          </p:nvSpPr>
          <p:spPr>
            <a:xfrm>
              <a:off x="5160150" y="3133850"/>
              <a:ext cx="453950" cy="11025"/>
            </a:xfrm>
            <a:custGeom>
              <a:avLst/>
              <a:gdLst/>
              <a:ahLst/>
              <a:cxnLst/>
              <a:rect l="l" t="t" r="r" b="b"/>
              <a:pathLst>
                <a:path w="18158" h="441" extrusionOk="0">
                  <a:moveTo>
                    <a:pt x="9085" y="0"/>
                  </a:moveTo>
                  <a:cubicBezTo>
                    <a:pt x="4073" y="0"/>
                    <a:pt x="1" y="227"/>
                    <a:pt x="1" y="227"/>
                  </a:cubicBezTo>
                  <a:cubicBezTo>
                    <a:pt x="1" y="227"/>
                    <a:pt x="4073" y="441"/>
                    <a:pt x="9085" y="441"/>
                  </a:cubicBezTo>
                  <a:cubicBezTo>
                    <a:pt x="14098" y="441"/>
                    <a:pt x="18158" y="227"/>
                    <a:pt x="18158" y="227"/>
                  </a:cubicBezTo>
                  <a:cubicBezTo>
                    <a:pt x="18158" y="227"/>
                    <a:pt x="14098" y="0"/>
                    <a:pt x="9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80;p59">
              <a:extLst>
                <a:ext uri="{FF2B5EF4-FFF2-40B4-BE49-F238E27FC236}">
                  <a16:creationId xmlns:a16="http://schemas.microsoft.com/office/drawing/2014/main" id="{B8833F3B-9D62-4C0A-B5B9-7F6AF36B4EC7}"/>
                </a:ext>
              </a:extLst>
            </p:cNvPr>
            <p:cNvSpPr/>
            <p:nvPr/>
          </p:nvSpPr>
          <p:spPr>
            <a:xfrm>
              <a:off x="5392325" y="3114800"/>
              <a:ext cx="112550" cy="11325"/>
            </a:xfrm>
            <a:custGeom>
              <a:avLst/>
              <a:gdLst/>
              <a:ahLst/>
              <a:cxnLst/>
              <a:rect l="l" t="t" r="r" b="b"/>
              <a:pathLst>
                <a:path w="4502" h="453" extrusionOk="0">
                  <a:moveTo>
                    <a:pt x="2342" y="0"/>
                  </a:moveTo>
                  <a:cubicBezTo>
                    <a:pt x="2312" y="0"/>
                    <a:pt x="2281" y="0"/>
                    <a:pt x="2251" y="0"/>
                  </a:cubicBezTo>
                  <a:cubicBezTo>
                    <a:pt x="1001" y="0"/>
                    <a:pt x="1" y="227"/>
                    <a:pt x="1" y="227"/>
                  </a:cubicBezTo>
                  <a:cubicBezTo>
                    <a:pt x="1" y="227"/>
                    <a:pt x="1013" y="453"/>
                    <a:pt x="2251" y="453"/>
                  </a:cubicBezTo>
                  <a:cubicBezTo>
                    <a:pt x="3501" y="453"/>
                    <a:pt x="4501" y="227"/>
                    <a:pt x="4501" y="227"/>
                  </a:cubicBezTo>
                  <a:cubicBezTo>
                    <a:pt x="4501" y="227"/>
                    <a:pt x="3549" y="0"/>
                    <a:pt x="234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81;p59">
              <a:extLst>
                <a:ext uri="{FF2B5EF4-FFF2-40B4-BE49-F238E27FC236}">
                  <a16:creationId xmlns:a16="http://schemas.microsoft.com/office/drawing/2014/main" id="{5F372EE6-AC46-4DE9-B731-B91AFE2F7AFF}"/>
                </a:ext>
              </a:extLst>
            </p:cNvPr>
            <p:cNvSpPr/>
            <p:nvPr/>
          </p:nvSpPr>
          <p:spPr>
            <a:xfrm>
              <a:off x="5403925" y="3084725"/>
              <a:ext cx="81900" cy="11050"/>
            </a:xfrm>
            <a:custGeom>
              <a:avLst/>
              <a:gdLst/>
              <a:ahLst/>
              <a:cxnLst/>
              <a:rect l="l" t="t" r="r" b="b"/>
              <a:pathLst>
                <a:path w="3276" h="442" extrusionOk="0">
                  <a:moveTo>
                    <a:pt x="1644" y="1"/>
                  </a:moveTo>
                  <a:cubicBezTo>
                    <a:pt x="727" y="1"/>
                    <a:pt x="1" y="227"/>
                    <a:pt x="1" y="227"/>
                  </a:cubicBezTo>
                  <a:cubicBezTo>
                    <a:pt x="1" y="227"/>
                    <a:pt x="727" y="441"/>
                    <a:pt x="1644" y="441"/>
                  </a:cubicBezTo>
                  <a:cubicBezTo>
                    <a:pt x="2549" y="441"/>
                    <a:pt x="3275" y="227"/>
                    <a:pt x="3275" y="227"/>
                  </a:cubicBezTo>
                  <a:cubicBezTo>
                    <a:pt x="3275" y="227"/>
                    <a:pt x="2537" y="1"/>
                    <a:pt x="164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82;p59">
              <a:extLst>
                <a:ext uri="{FF2B5EF4-FFF2-40B4-BE49-F238E27FC236}">
                  <a16:creationId xmlns:a16="http://schemas.microsoft.com/office/drawing/2014/main" id="{76DB590D-596E-4FA6-AA11-DD33069A808A}"/>
                </a:ext>
              </a:extLst>
            </p:cNvPr>
            <p:cNvSpPr/>
            <p:nvPr/>
          </p:nvSpPr>
          <p:spPr>
            <a:xfrm>
              <a:off x="5390250" y="3060025"/>
              <a:ext cx="81875" cy="11350"/>
            </a:xfrm>
            <a:custGeom>
              <a:avLst/>
              <a:gdLst/>
              <a:ahLst/>
              <a:cxnLst/>
              <a:rect l="l" t="t" r="r" b="b"/>
              <a:pathLst>
                <a:path w="3275" h="454" extrusionOk="0">
                  <a:moveTo>
                    <a:pt x="1631" y="1"/>
                  </a:moveTo>
                  <a:cubicBezTo>
                    <a:pt x="727" y="1"/>
                    <a:pt x="0" y="227"/>
                    <a:pt x="0" y="227"/>
                  </a:cubicBezTo>
                  <a:cubicBezTo>
                    <a:pt x="0" y="227"/>
                    <a:pt x="727" y="453"/>
                    <a:pt x="1631" y="453"/>
                  </a:cubicBezTo>
                  <a:cubicBezTo>
                    <a:pt x="2548" y="453"/>
                    <a:pt x="3275" y="227"/>
                    <a:pt x="3275" y="227"/>
                  </a:cubicBezTo>
                  <a:cubicBezTo>
                    <a:pt x="3275" y="227"/>
                    <a:pt x="2548" y="1"/>
                    <a:pt x="163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83;p59">
              <a:extLst>
                <a:ext uri="{FF2B5EF4-FFF2-40B4-BE49-F238E27FC236}">
                  <a16:creationId xmlns:a16="http://schemas.microsoft.com/office/drawing/2014/main" id="{BC7708CA-7578-4A00-B29E-2A8418979B91}"/>
                </a:ext>
              </a:extLst>
            </p:cNvPr>
            <p:cNvSpPr/>
            <p:nvPr/>
          </p:nvSpPr>
          <p:spPr>
            <a:xfrm>
              <a:off x="5384875" y="3024300"/>
              <a:ext cx="78925" cy="11350"/>
            </a:xfrm>
            <a:custGeom>
              <a:avLst/>
              <a:gdLst/>
              <a:ahLst/>
              <a:cxnLst/>
              <a:rect l="l" t="t" r="r" b="b"/>
              <a:pathLst>
                <a:path w="3157" h="454" extrusionOk="0">
                  <a:moveTo>
                    <a:pt x="1585" y="1"/>
                  </a:moveTo>
                  <a:cubicBezTo>
                    <a:pt x="715" y="1"/>
                    <a:pt x="1" y="227"/>
                    <a:pt x="1" y="227"/>
                  </a:cubicBezTo>
                  <a:cubicBezTo>
                    <a:pt x="1" y="227"/>
                    <a:pt x="703" y="453"/>
                    <a:pt x="1585" y="453"/>
                  </a:cubicBezTo>
                  <a:cubicBezTo>
                    <a:pt x="2442" y="453"/>
                    <a:pt x="3156" y="227"/>
                    <a:pt x="3156" y="227"/>
                  </a:cubicBezTo>
                  <a:cubicBezTo>
                    <a:pt x="3156" y="227"/>
                    <a:pt x="2442" y="1"/>
                    <a:pt x="158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84;p59">
              <a:extLst>
                <a:ext uri="{FF2B5EF4-FFF2-40B4-BE49-F238E27FC236}">
                  <a16:creationId xmlns:a16="http://schemas.microsoft.com/office/drawing/2014/main" id="{36E8C245-1F4D-4C85-ABB3-7EBE4283E61F}"/>
                </a:ext>
              </a:extLst>
            </p:cNvPr>
            <p:cNvSpPr/>
            <p:nvPr/>
          </p:nvSpPr>
          <p:spPr>
            <a:xfrm>
              <a:off x="5256600" y="2737675"/>
              <a:ext cx="404250" cy="11025"/>
            </a:xfrm>
            <a:custGeom>
              <a:avLst/>
              <a:gdLst/>
              <a:ahLst/>
              <a:cxnLst/>
              <a:rect l="l" t="t" r="r" b="b"/>
              <a:pathLst>
                <a:path w="16170" h="441" extrusionOk="0">
                  <a:moveTo>
                    <a:pt x="8085" y="0"/>
                  </a:moveTo>
                  <a:cubicBezTo>
                    <a:pt x="3620" y="0"/>
                    <a:pt x="0" y="215"/>
                    <a:pt x="0" y="215"/>
                  </a:cubicBezTo>
                  <a:cubicBezTo>
                    <a:pt x="0" y="215"/>
                    <a:pt x="3620" y="441"/>
                    <a:pt x="8085" y="441"/>
                  </a:cubicBezTo>
                  <a:cubicBezTo>
                    <a:pt x="12550" y="441"/>
                    <a:pt x="16169" y="215"/>
                    <a:pt x="16169" y="215"/>
                  </a:cubicBezTo>
                  <a:cubicBezTo>
                    <a:pt x="16169" y="215"/>
                    <a:pt x="12538" y="0"/>
                    <a:pt x="808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85;p59">
              <a:extLst>
                <a:ext uri="{FF2B5EF4-FFF2-40B4-BE49-F238E27FC236}">
                  <a16:creationId xmlns:a16="http://schemas.microsoft.com/office/drawing/2014/main" id="{6AA1ADC3-368B-4F8E-8C7A-DEE249B12209}"/>
                </a:ext>
              </a:extLst>
            </p:cNvPr>
            <p:cNvSpPr/>
            <p:nvPr/>
          </p:nvSpPr>
          <p:spPr>
            <a:xfrm>
              <a:off x="5264050" y="2693900"/>
              <a:ext cx="87825" cy="11350"/>
            </a:xfrm>
            <a:custGeom>
              <a:avLst/>
              <a:gdLst/>
              <a:ahLst/>
              <a:cxnLst/>
              <a:rect l="l" t="t" r="r" b="b"/>
              <a:pathLst>
                <a:path w="3513" h="454" extrusionOk="0">
                  <a:moveTo>
                    <a:pt x="1832" y="1"/>
                  </a:moveTo>
                  <a:cubicBezTo>
                    <a:pt x="1809" y="1"/>
                    <a:pt x="1786" y="1"/>
                    <a:pt x="1762" y="1"/>
                  </a:cubicBezTo>
                  <a:cubicBezTo>
                    <a:pt x="786" y="1"/>
                    <a:pt x="0" y="227"/>
                    <a:pt x="0" y="227"/>
                  </a:cubicBezTo>
                  <a:cubicBezTo>
                    <a:pt x="0" y="227"/>
                    <a:pt x="786" y="453"/>
                    <a:pt x="1762" y="453"/>
                  </a:cubicBezTo>
                  <a:cubicBezTo>
                    <a:pt x="2727" y="453"/>
                    <a:pt x="3512" y="227"/>
                    <a:pt x="3512" y="227"/>
                  </a:cubicBezTo>
                  <a:cubicBezTo>
                    <a:pt x="3512" y="227"/>
                    <a:pt x="2764" y="1"/>
                    <a:pt x="183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86;p59">
              <a:extLst>
                <a:ext uri="{FF2B5EF4-FFF2-40B4-BE49-F238E27FC236}">
                  <a16:creationId xmlns:a16="http://schemas.microsoft.com/office/drawing/2014/main" id="{72C2E27F-D8D9-41D8-BEC2-31664E83D10E}"/>
                </a:ext>
              </a:extLst>
            </p:cNvPr>
            <p:cNvSpPr/>
            <p:nvPr/>
          </p:nvSpPr>
          <p:spPr>
            <a:xfrm>
              <a:off x="5226525" y="2653125"/>
              <a:ext cx="78900" cy="11050"/>
            </a:xfrm>
            <a:custGeom>
              <a:avLst/>
              <a:gdLst/>
              <a:ahLst/>
              <a:cxnLst/>
              <a:rect l="l" t="t" r="r" b="b"/>
              <a:pathLst>
                <a:path w="3156" h="442" extrusionOk="0">
                  <a:moveTo>
                    <a:pt x="1636" y="0"/>
                  </a:moveTo>
                  <a:cubicBezTo>
                    <a:pt x="1615" y="0"/>
                    <a:pt x="1594" y="1"/>
                    <a:pt x="1572" y="1"/>
                  </a:cubicBezTo>
                  <a:cubicBezTo>
                    <a:pt x="715" y="1"/>
                    <a:pt x="1" y="227"/>
                    <a:pt x="1" y="227"/>
                  </a:cubicBezTo>
                  <a:cubicBezTo>
                    <a:pt x="1" y="227"/>
                    <a:pt x="703" y="441"/>
                    <a:pt x="1572" y="441"/>
                  </a:cubicBezTo>
                  <a:cubicBezTo>
                    <a:pt x="2442" y="441"/>
                    <a:pt x="3156" y="227"/>
                    <a:pt x="3156" y="227"/>
                  </a:cubicBezTo>
                  <a:cubicBezTo>
                    <a:pt x="3156" y="227"/>
                    <a:pt x="2476" y="0"/>
                    <a:pt x="16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87;p59">
              <a:extLst>
                <a:ext uri="{FF2B5EF4-FFF2-40B4-BE49-F238E27FC236}">
                  <a16:creationId xmlns:a16="http://schemas.microsoft.com/office/drawing/2014/main" id="{6434ECE2-78B5-4E6C-8458-EF13F9F4C67E}"/>
                </a:ext>
              </a:extLst>
            </p:cNvPr>
            <p:cNvSpPr/>
            <p:nvPr/>
          </p:nvSpPr>
          <p:spPr>
            <a:xfrm>
              <a:off x="5209275" y="2614725"/>
              <a:ext cx="60450" cy="11350"/>
            </a:xfrm>
            <a:custGeom>
              <a:avLst/>
              <a:gdLst/>
              <a:ahLst/>
              <a:cxnLst/>
              <a:rect l="l" t="t" r="r" b="b"/>
              <a:pathLst>
                <a:path w="2418" h="454" extrusionOk="0">
                  <a:moveTo>
                    <a:pt x="1263" y="1"/>
                  </a:moveTo>
                  <a:cubicBezTo>
                    <a:pt x="1247" y="1"/>
                    <a:pt x="1231" y="1"/>
                    <a:pt x="1215" y="1"/>
                  </a:cubicBezTo>
                  <a:cubicBezTo>
                    <a:pt x="536" y="1"/>
                    <a:pt x="0" y="227"/>
                    <a:pt x="0" y="227"/>
                  </a:cubicBezTo>
                  <a:cubicBezTo>
                    <a:pt x="0" y="227"/>
                    <a:pt x="536" y="453"/>
                    <a:pt x="1215" y="453"/>
                  </a:cubicBezTo>
                  <a:cubicBezTo>
                    <a:pt x="1881" y="453"/>
                    <a:pt x="2417" y="227"/>
                    <a:pt x="2417" y="227"/>
                  </a:cubicBezTo>
                  <a:cubicBezTo>
                    <a:pt x="2417" y="227"/>
                    <a:pt x="1907" y="1"/>
                    <a:pt x="126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88;p59">
              <a:extLst>
                <a:ext uri="{FF2B5EF4-FFF2-40B4-BE49-F238E27FC236}">
                  <a16:creationId xmlns:a16="http://schemas.microsoft.com/office/drawing/2014/main" id="{9047A4BD-D269-4061-9E7D-FB7B3AD49437}"/>
                </a:ext>
              </a:extLst>
            </p:cNvPr>
            <p:cNvSpPr/>
            <p:nvPr/>
          </p:nvSpPr>
          <p:spPr>
            <a:xfrm>
              <a:off x="5168200" y="2578900"/>
              <a:ext cx="12225" cy="8975"/>
            </a:xfrm>
            <a:custGeom>
              <a:avLst/>
              <a:gdLst/>
              <a:ahLst/>
              <a:cxnLst/>
              <a:rect l="l" t="t" r="r" b="b"/>
              <a:pathLst>
                <a:path w="489" h="359" extrusionOk="0">
                  <a:moveTo>
                    <a:pt x="220" y="1"/>
                  </a:moveTo>
                  <a:cubicBezTo>
                    <a:pt x="156" y="1"/>
                    <a:pt x="88" y="14"/>
                    <a:pt x="60" y="65"/>
                  </a:cubicBezTo>
                  <a:cubicBezTo>
                    <a:pt x="0" y="160"/>
                    <a:pt x="131" y="351"/>
                    <a:pt x="131" y="351"/>
                  </a:cubicBezTo>
                  <a:cubicBezTo>
                    <a:pt x="131" y="351"/>
                    <a:pt x="182" y="358"/>
                    <a:pt x="242" y="358"/>
                  </a:cubicBezTo>
                  <a:cubicBezTo>
                    <a:pt x="313" y="358"/>
                    <a:pt x="397" y="348"/>
                    <a:pt x="429" y="303"/>
                  </a:cubicBezTo>
                  <a:cubicBezTo>
                    <a:pt x="488" y="220"/>
                    <a:pt x="357" y="17"/>
                    <a:pt x="357" y="17"/>
                  </a:cubicBezTo>
                  <a:cubicBezTo>
                    <a:pt x="357" y="17"/>
                    <a:pt x="291" y="1"/>
                    <a:pt x="22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89;p59">
              <a:extLst>
                <a:ext uri="{FF2B5EF4-FFF2-40B4-BE49-F238E27FC236}">
                  <a16:creationId xmlns:a16="http://schemas.microsoft.com/office/drawing/2014/main" id="{D764AC6E-0C2B-438F-B822-628183600F97}"/>
                </a:ext>
              </a:extLst>
            </p:cNvPr>
            <p:cNvSpPr/>
            <p:nvPr/>
          </p:nvSpPr>
          <p:spPr>
            <a:xfrm>
              <a:off x="2535425" y="2872200"/>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90;p59">
              <a:extLst>
                <a:ext uri="{FF2B5EF4-FFF2-40B4-BE49-F238E27FC236}">
                  <a16:creationId xmlns:a16="http://schemas.microsoft.com/office/drawing/2014/main" id="{F72C2C64-F35F-4C29-93D5-13C2E9D6C2FB}"/>
                </a:ext>
              </a:extLst>
            </p:cNvPr>
            <p:cNvSpPr/>
            <p:nvPr/>
          </p:nvSpPr>
          <p:spPr>
            <a:xfrm>
              <a:off x="2461300" y="2798700"/>
              <a:ext cx="84875" cy="11025"/>
            </a:xfrm>
            <a:custGeom>
              <a:avLst/>
              <a:gdLst/>
              <a:ahLst/>
              <a:cxnLst/>
              <a:rect l="l" t="t" r="r" b="b"/>
              <a:pathLst>
                <a:path w="3395" h="441" extrusionOk="0">
                  <a:moveTo>
                    <a:pt x="1691" y="0"/>
                  </a:moveTo>
                  <a:cubicBezTo>
                    <a:pt x="763" y="0"/>
                    <a:pt x="1" y="214"/>
                    <a:pt x="1" y="214"/>
                  </a:cubicBezTo>
                  <a:cubicBezTo>
                    <a:pt x="1" y="214"/>
                    <a:pt x="775" y="441"/>
                    <a:pt x="1691" y="441"/>
                  </a:cubicBezTo>
                  <a:cubicBezTo>
                    <a:pt x="2632" y="441"/>
                    <a:pt x="3394" y="214"/>
                    <a:pt x="3394" y="214"/>
                  </a:cubicBezTo>
                  <a:cubicBezTo>
                    <a:pt x="3394" y="214"/>
                    <a:pt x="2632" y="0"/>
                    <a:pt x="16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91;p59">
              <a:extLst>
                <a:ext uri="{FF2B5EF4-FFF2-40B4-BE49-F238E27FC236}">
                  <a16:creationId xmlns:a16="http://schemas.microsoft.com/office/drawing/2014/main" id="{D0856DF1-1904-46B2-8CBC-6461E3E898A3}"/>
                </a:ext>
              </a:extLst>
            </p:cNvPr>
            <p:cNvSpPr/>
            <p:nvPr/>
          </p:nvSpPr>
          <p:spPr>
            <a:xfrm>
              <a:off x="2501200" y="2843925"/>
              <a:ext cx="62525" cy="11075"/>
            </a:xfrm>
            <a:custGeom>
              <a:avLst/>
              <a:gdLst/>
              <a:ahLst/>
              <a:cxnLst/>
              <a:rect l="l" t="t" r="r" b="b"/>
              <a:pathLst>
                <a:path w="2501" h="443" extrusionOk="0">
                  <a:moveTo>
                    <a:pt x="1250" y="1"/>
                  </a:moveTo>
                  <a:cubicBezTo>
                    <a:pt x="560" y="1"/>
                    <a:pt x="0" y="227"/>
                    <a:pt x="0" y="227"/>
                  </a:cubicBezTo>
                  <a:cubicBezTo>
                    <a:pt x="0" y="227"/>
                    <a:pt x="508" y="443"/>
                    <a:pt x="1153" y="443"/>
                  </a:cubicBezTo>
                  <a:cubicBezTo>
                    <a:pt x="1185" y="443"/>
                    <a:pt x="1217" y="442"/>
                    <a:pt x="1250" y="441"/>
                  </a:cubicBezTo>
                  <a:cubicBezTo>
                    <a:pt x="1929" y="441"/>
                    <a:pt x="2501" y="227"/>
                    <a:pt x="2501" y="227"/>
                  </a:cubicBezTo>
                  <a:cubicBezTo>
                    <a:pt x="2501" y="227"/>
                    <a:pt x="1929" y="1"/>
                    <a:pt x="125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92;p59">
              <a:extLst>
                <a:ext uri="{FF2B5EF4-FFF2-40B4-BE49-F238E27FC236}">
                  <a16:creationId xmlns:a16="http://schemas.microsoft.com/office/drawing/2014/main" id="{37B90D1B-177C-4D4B-B21E-1D794AA8F7C9}"/>
                </a:ext>
              </a:extLst>
            </p:cNvPr>
            <p:cNvSpPr/>
            <p:nvPr/>
          </p:nvSpPr>
          <p:spPr>
            <a:xfrm>
              <a:off x="2512500" y="2810000"/>
              <a:ext cx="73850" cy="11325"/>
            </a:xfrm>
            <a:custGeom>
              <a:avLst/>
              <a:gdLst/>
              <a:ahLst/>
              <a:cxnLst/>
              <a:rect l="l" t="t" r="r" b="b"/>
              <a:pathLst>
                <a:path w="2954" h="453" extrusionOk="0">
                  <a:moveTo>
                    <a:pt x="1477" y="0"/>
                  </a:moveTo>
                  <a:cubicBezTo>
                    <a:pt x="656" y="0"/>
                    <a:pt x="1" y="227"/>
                    <a:pt x="1" y="227"/>
                  </a:cubicBezTo>
                  <a:cubicBezTo>
                    <a:pt x="1" y="227"/>
                    <a:pt x="656" y="453"/>
                    <a:pt x="1477" y="453"/>
                  </a:cubicBezTo>
                  <a:cubicBezTo>
                    <a:pt x="2299" y="453"/>
                    <a:pt x="2953" y="227"/>
                    <a:pt x="2953" y="227"/>
                  </a:cubicBezTo>
                  <a:cubicBezTo>
                    <a:pt x="2953" y="227"/>
                    <a:pt x="2299" y="0"/>
                    <a:pt x="147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93;p59">
              <a:extLst>
                <a:ext uri="{FF2B5EF4-FFF2-40B4-BE49-F238E27FC236}">
                  <a16:creationId xmlns:a16="http://schemas.microsoft.com/office/drawing/2014/main" id="{BD39CDA7-AD35-4924-9014-E2765C63766C}"/>
                </a:ext>
              </a:extLst>
            </p:cNvPr>
            <p:cNvSpPr/>
            <p:nvPr/>
          </p:nvSpPr>
          <p:spPr>
            <a:xfrm>
              <a:off x="2268125" y="2758800"/>
              <a:ext cx="351850" cy="11625"/>
            </a:xfrm>
            <a:custGeom>
              <a:avLst/>
              <a:gdLst/>
              <a:ahLst/>
              <a:cxnLst/>
              <a:rect l="l" t="t" r="r" b="b"/>
              <a:pathLst>
                <a:path w="14074" h="465" extrusionOk="0">
                  <a:moveTo>
                    <a:pt x="7037" y="1"/>
                  </a:moveTo>
                  <a:cubicBezTo>
                    <a:pt x="3156" y="1"/>
                    <a:pt x="1" y="227"/>
                    <a:pt x="1" y="227"/>
                  </a:cubicBezTo>
                  <a:cubicBezTo>
                    <a:pt x="1" y="227"/>
                    <a:pt x="3156" y="465"/>
                    <a:pt x="7061" y="465"/>
                  </a:cubicBezTo>
                  <a:cubicBezTo>
                    <a:pt x="10942" y="465"/>
                    <a:pt x="14074" y="227"/>
                    <a:pt x="14074" y="227"/>
                  </a:cubicBezTo>
                  <a:cubicBezTo>
                    <a:pt x="14074" y="227"/>
                    <a:pt x="10931" y="1"/>
                    <a:pt x="703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94;p59">
              <a:extLst>
                <a:ext uri="{FF2B5EF4-FFF2-40B4-BE49-F238E27FC236}">
                  <a16:creationId xmlns:a16="http://schemas.microsoft.com/office/drawing/2014/main" id="{6E31A2ED-72C2-4926-95B1-1C101A5DE7F2}"/>
                </a:ext>
              </a:extLst>
            </p:cNvPr>
            <p:cNvSpPr/>
            <p:nvPr/>
          </p:nvSpPr>
          <p:spPr>
            <a:xfrm>
              <a:off x="2313375" y="2673675"/>
              <a:ext cx="352150" cy="11025"/>
            </a:xfrm>
            <a:custGeom>
              <a:avLst/>
              <a:gdLst/>
              <a:ahLst/>
              <a:cxnLst/>
              <a:rect l="l" t="t" r="r" b="b"/>
              <a:pathLst>
                <a:path w="14086" h="441" extrusionOk="0">
                  <a:moveTo>
                    <a:pt x="7049" y="0"/>
                  </a:moveTo>
                  <a:cubicBezTo>
                    <a:pt x="3167" y="0"/>
                    <a:pt x="0" y="215"/>
                    <a:pt x="0" y="215"/>
                  </a:cubicBezTo>
                  <a:cubicBezTo>
                    <a:pt x="0" y="215"/>
                    <a:pt x="3167" y="441"/>
                    <a:pt x="7049" y="441"/>
                  </a:cubicBezTo>
                  <a:cubicBezTo>
                    <a:pt x="10930" y="441"/>
                    <a:pt x="14085" y="215"/>
                    <a:pt x="14085" y="215"/>
                  </a:cubicBezTo>
                  <a:cubicBezTo>
                    <a:pt x="14085" y="215"/>
                    <a:pt x="10930" y="0"/>
                    <a:pt x="704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95;p59">
              <a:extLst>
                <a:ext uri="{FF2B5EF4-FFF2-40B4-BE49-F238E27FC236}">
                  <a16:creationId xmlns:a16="http://schemas.microsoft.com/office/drawing/2014/main" id="{DC92E494-3579-481E-AE2D-8F2850D5FACB}"/>
                </a:ext>
              </a:extLst>
            </p:cNvPr>
            <p:cNvSpPr/>
            <p:nvPr/>
          </p:nvSpPr>
          <p:spPr>
            <a:xfrm>
              <a:off x="2580675" y="2639750"/>
              <a:ext cx="102125" cy="11025"/>
            </a:xfrm>
            <a:custGeom>
              <a:avLst/>
              <a:gdLst/>
              <a:ahLst/>
              <a:cxnLst/>
              <a:rect l="l" t="t" r="r" b="b"/>
              <a:pathLst>
                <a:path w="4085" h="441" extrusionOk="0">
                  <a:moveTo>
                    <a:pt x="2036" y="0"/>
                  </a:moveTo>
                  <a:cubicBezTo>
                    <a:pt x="929" y="0"/>
                    <a:pt x="0" y="226"/>
                    <a:pt x="0" y="226"/>
                  </a:cubicBezTo>
                  <a:cubicBezTo>
                    <a:pt x="0" y="226"/>
                    <a:pt x="905" y="441"/>
                    <a:pt x="2036" y="441"/>
                  </a:cubicBezTo>
                  <a:cubicBezTo>
                    <a:pt x="3155" y="441"/>
                    <a:pt x="4084" y="226"/>
                    <a:pt x="4084" y="226"/>
                  </a:cubicBezTo>
                  <a:cubicBezTo>
                    <a:pt x="4084" y="226"/>
                    <a:pt x="3167" y="0"/>
                    <a:pt x="203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96;p59">
              <a:extLst>
                <a:ext uri="{FF2B5EF4-FFF2-40B4-BE49-F238E27FC236}">
                  <a16:creationId xmlns:a16="http://schemas.microsoft.com/office/drawing/2014/main" id="{14F1FE83-1413-4C37-9170-B645DFA21AA9}"/>
                </a:ext>
              </a:extLst>
            </p:cNvPr>
            <p:cNvSpPr/>
            <p:nvPr/>
          </p:nvSpPr>
          <p:spPr>
            <a:xfrm>
              <a:off x="2625900" y="2605500"/>
              <a:ext cx="68800" cy="11050"/>
            </a:xfrm>
            <a:custGeom>
              <a:avLst/>
              <a:gdLst/>
              <a:ahLst/>
              <a:cxnLst/>
              <a:rect l="l" t="t" r="r" b="b"/>
              <a:pathLst>
                <a:path w="2752" h="442" extrusionOk="0">
                  <a:moveTo>
                    <a:pt x="1382" y="1"/>
                  </a:moveTo>
                  <a:cubicBezTo>
                    <a:pt x="620" y="1"/>
                    <a:pt x="1" y="227"/>
                    <a:pt x="1" y="227"/>
                  </a:cubicBezTo>
                  <a:cubicBezTo>
                    <a:pt x="1" y="227"/>
                    <a:pt x="620" y="441"/>
                    <a:pt x="1382" y="441"/>
                  </a:cubicBezTo>
                  <a:cubicBezTo>
                    <a:pt x="2132" y="441"/>
                    <a:pt x="2751" y="227"/>
                    <a:pt x="2751" y="227"/>
                  </a:cubicBezTo>
                  <a:cubicBezTo>
                    <a:pt x="2751" y="227"/>
                    <a:pt x="213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97;p59">
              <a:extLst>
                <a:ext uri="{FF2B5EF4-FFF2-40B4-BE49-F238E27FC236}">
                  <a16:creationId xmlns:a16="http://schemas.microsoft.com/office/drawing/2014/main" id="{D20C0275-8954-4950-9F96-DE793FEF417B}"/>
                </a:ext>
              </a:extLst>
            </p:cNvPr>
            <p:cNvSpPr/>
            <p:nvPr/>
          </p:nvSpPr>
          <p:spPr>
            <a:xfrm>
              <a:off x="2671450" y="2571575"/>
              <a:ext cx="39325" cy="11350"/>
            </a:xfrm>
            <a:custGeom>
              <a:avLst/>
              <a:gdLst/>
              <a:ahLst/>
              <a:cxnLst/>
              <a:rect l="l" t="t" r="r" b="b"/>
              <a:pathLst>
                <a:path w="1573" h="454" extrusionOk="0">
                  <a:moveTo>
                    <a:pt x="786" y="1"/>
                  </a:moveTo>
                  <a:cubicBezTo>
                    <a:pt x="358" y="1"/>
                    <a:pt x="1" y="227"/>
                    <a:pt x="1" y="227"/>
                  </a:cubicBezTo>
                  <a:cubicBezTo>
                    <a:pt x="1" y="227"/>
                    <a:pt x="358" y="453"/>
                    <a:pt x="786" y="453"/>
                  </a:cubicBezTo>
                  <a:cubicBezTo>
                    <a:pt x="1227" y="453"/>
                    <a:pt x="1572" y="227"/>
                    <a:pt x="1572" y="227"/>
                  </a:cubicBezTo>
                  <a:cubicBezTo>
                    <a:pt x="1572" y="227"/>
                    <a:pt x="1239" y="1"/>
                    <a:pt x="78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198;p59">
              <a:extLst>
                <a:ext uri="{FF2B5EF4-FFF2-40B4-BE49-F238E27FC236}">
                  <a16:creationId xmlns:a16="http://schemas.microsoft.com/office/drawing/2014/main" id="{47617C5E-ACF3-4158-A5C3-3483F8FC4C9A}"/>
                </a:ext>
              </a:extLst>
            </p:cNvPr>
            <p:cNvSpPr/>
            <p:nvPr/>
          </p:nvSpPr>
          <p:spPr>
            <a:xfrm>
              <a:off x="2711350" y="2577225"/>
              <a:ext cx="25" cy="25"/>
            </a:xfrm>
            <a:custGeom>
              <a:avLst/>
              <a:gdLst/>
              <a:ahLst/>
              <a:cxnLst/>
              <a:rect l="l" t="t" r="r" b="b"/>
              <a:pathLst>
                <a:path w="1" h="1" fill="none" extrusionOk="0">
                  <a:moveTo>
                    <a:pt x="0" y="1"/>
                  </a:moveTo>
                  <a:close/>
                </a:path>
              </a:pathLst>
            </a:custGeom>
            <a:solidFill>
              <a:schemeClr val="lt2"/>
            </a:solidFill>
            <a:ln w="95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199;p59">
              <a:extLst>
                <a:ext uri="{FF2B5EF4-FFF2-40B4-BE49-F238E27FC236}">
                  <a16:creationId xmlns:a16="http://schemas.microsoft.com/office/drawing/2014/main" id="{0B724A74-AEB9-4B04-80A1-81AF2F46FF9B}"/>
                </a:ext>
              </a:extLst>
            </p:cNvPr>
            <p:cNvSpPr/>
            <p:nvPr/>
          </p:nvSpPr>
          <p:spPr>
            <a:xfrm>
              <a:off x="2705675" y="2509075"/>
              <a:ext cx="39625" cy="11325"/>
            </a:xfrm>
            <a:custGeom>
              <a:avLst/>
              <a:gdLst/>
              <a:ahLst/>
              <a:cxnLst/>
              <a:rect l="l" t="t" r="r" b="b"/>
              <a:pathLst>
                <a:path w="1585" h="453" extrusionOk="0">
                  <a:moveTo>
                    <a:pt x="787" y="0"/>
                  </a:moveTo>
                  <a:cubicBezTo>
                    <a:pt x="358" y="0"/>
                    <a:pt x="1" y="226"/>
                    <a:pt x="1" y="226"/>
                  </a:cubicBezTo>
                  <a:cubicBezTo>
                    <a:pt x="1" y="226"/>
                    <a:pt x="358" y="453"/>
                    <a:pt x="787" y="453"/>
                  </a:cubicBezTo>
                  <a:cubicBezTo>
                    <a:pt x="1227" y="453"/>
                    <a:pt x="1584" y="226"/>
                    <a:pt x="1584" y="226"/>
                  </a:cubicBezTo>
                  <a:cubicBezTo>
                    <a:pt x="1584" y="226"/>
                    <a:pt x="1239" y="0"/>
                    <a:pt x="787"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200;p59">
              <a:extLst>
                <a:ext uri="{FF2B5EF4-FFF2-40B4-BE49-F238E27FC236}">
                  <a16:creationId xmlns:a16="http://schemas.microsoft.com/office/drawing/2014/main" id="{40C7F76B-CB7B-45C3-8D12-8B22A9570134}"/>
                </a:ext>
              </a:extLst>
            </p:cNvPr>
            <p:cNvSpPr/>
            <p:nvPr/>
          </p:nvSpPr>
          <p:spPr>
            <a:xfrm>
              <a:off x="2739625" y="2492100"/>
              <a:ext cx="28300" cy="11050"/>
            </a:xfrm>
            <a:custGeom>
              <a:avLst/>
              <a:gdLst/>
              <a:ahLst/>
              <a:cxnLst/>
              <a:rect l="l" t="t" r="r" b="b"/>
              <a:pathLst>
                <a:path w="1132" h="442" extrusionOk="0">
                  <a:moveTo>
                    <a:pt x="560" y="1"/>
                  </a:moveTo>
                  <a:cubicBezTo>
                    <a:pt x="250" y="1"/>
                    <a:pt x="0" y="215"/>
                    <a:pt x="0" y="215"/>
                  </a:cubicBezTo>
                  <a:cubicBezTo>
                    <a:pt x="0" y="215"/>
                    <a:pt x="250" y="441"/>
                    <a:pt x="560" y="441"/>
                  </a:cubicBezTo>
                  <a:cubicBezTo>
                    <a:pt x="869" y="441"/>
                    <a:pt x="1131" y="215"/>
                    <a:pt x="1131" y="215"/>
                  </a:cubicBezTo>
                  <a:cubicBezTo>
                    <a:pt x="1131" y="215"/>
                    <a:pt x="881" y="1"/>
                    <a:pt x="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201;p59">
              <a:extLst>
                <a:ext uri="{FF2B5EF4-FFF2-40B4-BE49-F238E27FC236}">
                  <a16:creationId xmlns:a16="http://schemas.microsoft.com/office/drawing/2014/main" id="{CB9EEF24-8505-494D-B477-9AEF093DC8D7}"/>
                </a:ext>
              </a:extLst>
            </p:cNvPr>
            <p:cNvSpPr/>
            <p:nvPr/>
          </p:nvSpPr>
          <p:spPr>
            <a:xfrm>
              <a:off x="2404750" y="2417975"/>
              <a:ext cx="431625" cy="11100"/>
            </a:xfrm>
            <a:custGeom>
              <a:avLst/>
              <a:gdLst/>
              <a:ahLst/>
              <a:cxnLst/>
              <a:rect l="l" t="t" r="r" b="b"/>
              <a:pathLst>
                <a:path w="17265" h="444" extrusionOk="0">
                  <a:moveTo>
                    <a:pt x="8633" y="1"/>
                  </a:moveTo>
                  <a:cubicBezTo>
                    <a:pt x="3870" y="1"/>
                    <a:pt x="1" y="227"/>
                    <a:pt x="1" y="227"/>
                  </a:cubicBezTo>
                  <a:cubicBezTo>
                    <a:pt x="1" y="227"/>
                    <a:pt x="3500" y="443"/>
                    <a:pt x="7957" y="443"/>
                  </a:cubicBezTo>
                  <a:cubicBezTo>
                    <a:pt x="8180" y="443"/>
                    <a:pt x="8405" y="443"/>
                    <a:pt x="8633" y="441"/>
                  </a:cubicBezTo>
                  <a:cubicBezTo>
                    <a:pt x="13395" y="441"/>
                    <a:pt x="17265" y="227"/>
                    <a:pt x="17265" y="227"/>
                  </a:cubicBezTo>
                  <a:cubicBezTo>
                    <a:pt x="17265" y="227"/>
                    <a:pt x="13395" y="1"/>
                    <a:pt x="863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202;p59">
              <a:extLst>
                <a:ext uri="{FF2B5EF4-FFF2-40B4-BE49-F238E27FC236}">
                  <a16:creationId xmlns:a16="http://schemas.microsoft.com/office/drawing/2014/main" id="{27106180-556F-41C2-A816-8EC2C6476E4F}"/>
                </a:ext>
              </a:extLst>
            </p:cNvPr>
            <p:cNvSpPr/>
            <p:nvPr/>
          </p:nvSpPr>
          <p:spPr>
            <a:xfrm>
              <a:off x="2625900" y="2361425"/>
              <a:ext cx="193225" cy="11050"/>
            </a:xfrm>
            <a:custGeom>
              <a:avLst/>
              <a:gdLst/>
              <a:ahLst/>
              <a:cxnLst/>
              <a:rect l="l" t="t" r="r" b="b"/>
              <a:pathLst>
                <a:path w="7729" h="442" extrusionOk="0">
                  <a:moveTo>
                    <a:pt x="3882" y="1"/>
                  </a:moveTo>
                  <a:cubicBezTo>
                    <a:pt x="1739" y="1"/>
                    <a:pt x="1" y="227"/>
                    <a:pt x="1" y="227"/>
                  </a:cubicBezTo>
                  <a:cubicBezTo>
                    <a:pt x="1" y="227"/>
                    <a:pt x="1739" y="441"/>
                    <a:pt x="3882" y="441"/>
                  </a:cubicBezTo>
                  <a:cubicBezTo>
                    <a:pt x="6002" y="441"/>
                    <a:pt x="7728" y="227"/>
                    <a:pt x="7728" y="227"/>
                  </a:cubicBezTo>
                  <a:cubicBezTo>
                    <a:pt x="7728" y="227"/>
                    <a:pt x="6002" y="1"/>
                    <a:pt x="38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203;p59">
              <a:extLst>
                <a:ext uri="{FF2B5EF4-FFF2-40B4-BE49-F238E27FC236}">
                  <a16:creationId xmlns:a16="http://schemas.microsoft.com/office/drawing/2014/main" id="{2A730131-CA8A-47D1-9A89-08ABC639671A}"/>
                </a:ext>
              </a:extLst>
            </p:cNvPr>
            <p:cNvSpPr/>
            <p:nvPr/>
          </p:nvSpPr>
          <p:spPr>
            <a:xfrm>
              <a:off x="2620550" y="2344175"/>
              <a:ext cx="221775" cy="11325"/>
            </a:xfrm>
            <a:custGeom>
              <a:avLst/>
              <a:gdLst/>
              <a:ahLst/>
              <a:cxnLst/>
              <a:rect l="l" t="t" r="r" b="b"/>
              <a:pathLst>
                <a:path w="8871" h="453" extrusionOk="0">
                  <a:moveTo>
                    <a:pt x="4430" y="0"/>
                  </a:moveTo>
                  <a:cubicBezTo>
                    <a:pt x="1977" y="0"/>
                    <a:pt x="1" y="226"/>
                    <a:pt x="1" y="226"/>
                  </a:cubicBezTo>
                  <a:cubicBezTo>
                    <a:pt x="1" y="226"/>
                    <a:pt x="1977" y="453"/>
                    <a:pt x="4430" y="453"/>
                  </a:cubicBezTo>
                  <a:cubicBezTo>
                    <a:pt x="6882" y="453"/>
                    <a:pt x="8871" y="226"/>
                    <a:pt x="8871" y="226"/>
                  </a:cubicBezTo>
                  <a:cubicBezTo>
                    <a:pt x="8871" y="226"/>
                    <a:pt x="6871" y="0"/>
                    <a:pt x="443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204;p59">
              <a:extLst>
                <a:ext uri="{FF2B5EF4-FFF2-40B4-BE49-F238E27FC236}">
                  <a16:creationId xmlns:a16="http://schemas.microsoft.com/office/drawing/2014/main" id="{67DBE0A5-1AAC-4FCC-8815-E9C8EEB121FA}"/>
                </a:ext>
              </a:extLst>
            </p:cNvPr>
            <p:cNvSpPr/>
            <p:nvPr/>
          </p:nvSpPr>
          <p:spPr>
            <a:xfrm>
              <a:off x="2694075" y="2219150"/>
              <a:ext cx="352150" cy="11350"/>
            </a:xfrm>
            <a:custGeom>
              <a:avLst/>
              <a:gdLst/>
              <a:ahLst/>
              <a:cxnLst/>
              <a:rect l="l" t="t" r="r" b="b"/>
              <a:pathLst>
                <a:path w="14086" h="454" extrusionOk="0">
                  <a:moveTo>
                    <a:pt x="7049" y="1"/>
                  </a:moveTo>
                  <a:cubicBezTo>
                    <a:pt x="3156" y="1"/>
                    <a:pt x="0" y="227"/>
                    <a:pt x="0" y="227"/>
                  </a:cubicBezTo>
                  <a:cubicBezTo>
                    <a:pt x="0" y="227"/>
                    <a:pt x="3156" y="453"/>
                    <a:pt x="7049" y="453"/>
                  </a:cubicBezTo>
                  <a:cubicBezTo>
                    <a:pt x="10930" y="453"/>
                    <a:pt x="14086" y="227"/>
                    <a:pt x="14086" y="227"/>
                  </a:cubicBezTo>
                  <a:cubicBezTo>
                    <a:pt x="14086" y="227"/>
                    <a:pt x="10930" y="1"/>
                    <a:pt x="704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205;p59">
              <a:extLst>
                <a:ext uri="{FF2B5EF4-FFF2-40B4-BE49-F238E27FC236}">
                  <a16:creationId xmlns:a16="http://schemas.microsoft.com/office/drawing/2014/main" id="{0AF12536-64B8-4A78-A81F-D3EE87644CBA}"/>
                </a:ext>
              </a:extLst>
            </p:cNvPr>
            <p:cNvSpPr/>
            <p:nvPr/>
          </p:nvSpPr>
          <p:spPr>
            <a:xfrm>
              <a:off x="2909875" y="2173900"/>
              <a:ext cx="142300" cy="11050"/>
            </a:xfrm>
            <a:custGeom>
              <a:avLst/>
              <a:gdLst/>
              <a:ahLst/>
              <a:cxnLst/>
              <a:rect l="l" t="t" r="r" b="b"/>
              <a:pathLst>
                <a:path w="5692" h="442" extrusionOk="0">
                  <a:moveTo>
                    <a:pt x="2846" y="1"/>
                  </a:moveTo>
                  <a:cubicBezTo>
                    <a:pt x="1274" y="1"/>
                    <a:pt x="1" y="227"/>
                    <a:pt x="1" y="227"/>
                  </a:cubicBezTo>
                  <a:cubicBezTo>
                    <a:pt x="1" y="227"/>
                    <a:pt x="1286" y="441"/>
                    <a:pt x="2846" y="441"/>
                  </a:cubicBezTo>
                  <a:cubicBezTo>
                    <a:pt x="4430" y="441"/>
                    <a:pt x="5692" y="227"/>
                    <a:pt x="5692" y="227"/>
                  </a:cubicBezTo>
                  <a:cubicBezTo>
                    <a:pt x="5692" y="227"/>
                    <a:pt x="4406" y="1"/>
                    <a:pt x="284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0208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p:bldLst>
  </p:timing>
</p:sld>
</file>

<file path=ppt/theme/theme1.xml><?xml version="1.0" encoding="utf-8"?>
<a:theme xmlns:a="http://schemas.openxmlformats.org/drawingml/2006/main" name="Writing History Thesis by Slidesgo">
  <a:themeElements>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599</TotalTime>
  <Words>1416</Words>
  <Application>Microsoft Office PowerPoint</Application>
  <PresentationFormat>On-screen Show (16:9)</PresentationFormat>
  <Paragraphs>88</Paragraphs>
  <Slides>22</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Calibri</vt:lpstr>
      <vt:lpstr>Merriweather</vt:lpstr>
      <vt:lpstr>Times New Roman</vt:lpstr>
      <vt:lpstr>Georgia</vt:lpstr>
      <vt:lpstr>Arial</vt:lpstr>
      <vt:lpstr>Muli</vt:lpstr>
      <vt:lpstr>Berkshire Swash</vt:lpstr>
      <vt:lpstr>Livvic</vt:lpstr>
      <vt:lpstr>Roboto</vt:lpstr>
      <vt:lpstr>Writing History Thesis by Slidesgo</vt:lpstr>
      <vt:lpstr>CHÀO MỪNG THẦY CÔ VÀ CÁC BẠN ĐẾN VỚI BÀI THUYẾT TRÌNH CỦA NHÓM 8</vt:lpstr>
      <vt:lpstr>Nhóm 8 gồm các thành viên sau</vt:lpstr>
      <vt:lpstr>Chủ đề 8: Tại lớp học chính trị của giáo viên c2,c3 toàn miền bắc năm 1958, Người nói: “ Vì lợi ích 10 năm trồng cây, vì lợi ích trăm năm thì phải trồng người”. Phân tích quan điểm  của HCM về con người và vai trò của con người trong chiến lược”trồng người” để làm rõ nhận định trên ? Sinh viên phải làm gì để xây dựng ,phát triển con người toàn diện hướng tới chân, thiện, mỹ? </vt:lpstr>
      <vt:lpstr>Gồm các nội dung sau</vt:lpstr>
      <vt:lpstr>“Trồng người” là như thế nào?</vt:lpstr>
      <vt:lpstr>PowerPoint Presentation</vt:lpstr>
      <vt:lpstr>Quan điểm của Bác về con người</vt:lpstr>
      <vt:lpstr>PowerPoint Presentation</vt:lpstr>
      <vt:lpstr>PowerPoint Presentation</vt:lpstr>
      <vt:lpstr>PowerPoint Presentation</vt:lpstr>
      <vt:lpstr>Quan điểm của Hồ Chí Minh về vai trò của con người &amp; chiến lược trồng người</vt:lpstr>
      <vt:lpstr>PowerPoint Presentation</vt:lpstr>
      <vt:lpstr>PowerPoint Presentation</vt:lpstr>
      <vt:lpstr>=&gt; Hồ Chí Minh đã thể hiện nhất quán quan điểm về con người: con người là mục tiêu, đồng thời vừa là động lực của sự nghiệp giải phóng xã hội và giải phóng chính bản thân con người. </vt:lpstr>
      <vt:lpstr>Ý nghĩa đối với việc xây dựng con người mới Việt Nam hiện nay </vt:lpstr>
      <vt:lpstr>Tầm quan trọng của việc trồng người</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THẦY CÔ VÀ CÁC BẠN ĐẾN VỚI BÀI THUYẾT TRÌNH CỦA NHÓM 8</dc:title>
  <dc:creator>QHC</dc:creator>
  <cp:lastModifiedBy>DELL</cp:lastModifiedBy>
  <cp:revision>17</cp:revision>
  <dcterms:modified xsi:type="dcterms:W3CDTF">2022-05-05T09:11:01Z</dcterms:modified>
</cp:coreProperties>
</file>